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0" r:id="rId6"/>
    <p:sldId id="265" r:id="rId7"/>
    <p:sldId id="266" r:id="rId8"/>
    <p:sldId id="267" r:id="rId9"/>
    <p:sldId id="268" r:id="rId10"/>
    <p:sldId id="261" r:id="rId11"/>
    <p:sldId id="262" r:id="rId12"/>
    <p:sldId id="263" r:id="rId13"/>
    <p:sldId id="26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39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18F78BD-0E1A-4ACF-BDEC-5FDC1460910F}" type="datetimeFigureOut">
              <a:rPr lang="en-US" smtClean="0"/>
              <a:pPr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7264993-E0CF-4C9B-BB13-E3EFA754D4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/>
              <a:t>عنوان طرح:</a:t>
            </a:r>
            <a:endParaRPr lang="en-US" sz="32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pic>
        <p:nvPicPr>
          <p:cNvPr id="1027" name="Picture 3" descr="C:\Users\A9147155235\Desktop\logo-tex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838" y="0"/>
            <a:ext cx="52197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1404-4\1754192349-688ed9ddc3047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1181100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04664"/>
            <a:ext cx="1125496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536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838200"/>
            <a:ext cx="7490908" cy="4994429"/>
          </a:xfrm>
        </p:spPr>
        <p:txBody>
          <a:bodyPr/>
          <a:lstStyle/>
          <a:p>
            <a:pPr algn="r" rtl="1"/>
            <a:r>
              <a:rPr lang="fa-IR" dirty="0"/>
              <a:t>استراتژی کلی بازاریابی شرکت شما چیست؟ (ورود به بازار چگونه و با چه روش‌ها و استراتژی‌هایی صورت می‌گیرد؟)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/>
              <a:t>میزان عرضه و تقاضا</a:t>
            </a:r>
          </a:p>
          <a:p>
            <a:pPr algn="r" rtl="1"/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795194"/>
              </p:ext>
            </p:extLst>
          </p:nvPr>
        </p:nvGraphicFramePr>
        <p:xfrm>
          <a:off x="1447800" y="2895599"/>
          <a:ext cx="6934200" cy="2895599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373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57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6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47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71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9663">
                <a:tc gridSpan="6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endParaRPr lang="en-US" sz="1000" b="1" dirty="0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168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ردیف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عنوان محصول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 dirty="0">
                          <a:effectLst/>
                        </a:rPr>
                        <a:t>حجم بازار داخلی محصول (ارزش ریالی یا تعداد)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میانگین درصد رشد دو سال گذشته بازار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میانگین درصد رشد جهانی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درصد بازار داخلی به دست آمده توسط محصول شرکت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063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1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063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2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063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3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063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4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980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145382" y="3249231"/>
          <a:ext cx="6572250" cy="180092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354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87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 gridSpan="6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200" kern="150" dirty="0">
                          <a:effectLst/>
                        </a:rPr>
                        <a:t>17) وضعیت عرضه و تقاضا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ردیف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عنوان محصول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حجم بازار داخلی محصول (ارزش ریالی یا تعداد)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میانگین درصد رشد دو سال گذشته بازار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میانگین درصد رشد جهانی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درصد بازار داخلی به دست آمده توسط محصول شرکت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1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2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3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4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527535"/>
              </p:ext>
            </p:extLst>
          </p:nvPr>
        </p:nvGraphicFramePr>
        <p:xfrm>
          <a:off x="1116807" y="1480931"/>
          <a:ext cx="7265192" cy="3733799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38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90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4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26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3780">
                <a:tc gridSpan="5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9715" algn="l"/>
                          <a:tab pos="3126740" algn="ctr"/>
                        </a:tabLst>
                      </a:pPr>
                      <a:r>
                        <a:rPr lang="ar-SA" sz="1200" kern="150" dirty="0">
                          <a:effectLst/>
                        </a:rPr>
                        <a:t> مقایسه با محصولات و خدمات مشابه (داخلی و خارجی)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643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ردیف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نام محصول مشابه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شرکت ارائه دهنده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مشخصات قابل مقایسه (مزیت/ضعف)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کشور ارائه دهنده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839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1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839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2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839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3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839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1000">
                          <a:effectLst/>
                        </a:rPr>
                        <a:t>4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2431415" algn="dec"/>
                        </a:tabLst>
                      </a:pPr>
                      <a:r>
                        <a:rPr lang="fa-IR" sz="900" dirty="0">
                          <a:effectLst/>
                        </a:rPr>
                        <a:t> 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180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339862"/>
              </p:ext>
            </p:extLst>
          </p:nvPr>
        </p:nvGraphicFramePr>
        <p:xfrm>
          <a:off x="533400" y="381005"/>
          <a:ext cx="8077199" cy="647699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4565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3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0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7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2247">
                <a:tc grid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dirty="0">
                          <a:effectLst/>
                        </a:rPr>
                        <a:t> صورت حساب سود و زیان (ارقام به میلیون ریال)</a:t>
                      </a:r>
                      <a:endParaRPr lang="en-US" sz="700" dirty="0">
                        <a:effectLst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896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</a:rPr>
                        <a:t>شرح حساب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منتهی به</a:t>
                      </a:r>
                      <a:endParaRPr lang="en-US" sz="700">
                        <a:effectLst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تاریخ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سال گذشته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دو سال گذشته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9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5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5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700" dirty="0"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هزینه</a:t>
                      </a:r>
                      <a:r>
                        <a:rPr lang="fa-IR" sz="700" baseline="0" dirty="0"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 بسته بندی وبازاریابی</a:t>
                      </a:r>
                      <a:endParaRPr lang="en-US" sz="700" dirty="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بهای تمام شده کالای فروش رفته و خدمات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سود ناخالص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هزینه‌های فروش، اداری و عمومی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 dirty="0">
                          <a:effectLst/>
                        </a:rPr>
                        <a:t> </a:t>
                      </a:r>
                      <a:endParaRPr lang="en-US" sz="700" dirty="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سایر هزینه‌های عملیاتی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 سود عملیاتی 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هزینه‌های مالی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هزینه‌های غیرعملیاتی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درآمدهای غیرعملیاتی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سود قبل از مالیات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مالیات بر درآمد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سود خالص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 dirty="0">
                          <a:effectLst/>
                        </a:rPr>
                        <a:t>سایر تعدیلات</a:t>
                      </a:r>
                      <a:endParaRPr lang="en-US" sz="700" dirty="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634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700">
                          <a:effectLst/>
                        </a:rPr>
                        <a:t>سود و زیان انباشته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6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 </a:t>
                      </a:r>
                      <a:endParaRPr lang="en-US" sz="700" dirty="0">
                        <a:effectLst/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5025" marR="45025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1246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/>
              <a:t>راه های ارتباطی با شرکت/تیم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ایمیل:</a:t>
            </a:r>
          </a:p>
          <a:p>
            <a:pPr algn="r" rtl="1"/>
            <a:r>
              <a:rPr lang="fa-IR" dirty="0"/>
              <a:t>شماره تلفن</a:t>
            </a:r>
          </a:p>
          <a:p>
            <a:pPr algn="r" rtl="1"/>
            <a:r>
              <a:rPr lang="fa-IR" dirty="0"/>
              <a:t>آدرس شرکت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294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/>
              <a:t>مشخصات شرکت و اعضای تیم: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761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/>
              <a:t>نام و نام خانوادگی مدیرعامل/مجری طرح: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774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/>
              <a:t>اهمیت و ضرورت اجرای طرح: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074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/>
              <a:t>دلایل توجیه فنی و اقتصادی طرح: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730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/>
              <a:t>مزیت های شما نسبت به رقبا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366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/>
              <a:t>بازار هدف و خریداران شما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473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/>
              <a:t>رقبای شما در داخل و خارج چه کسانی هستند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871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/>
              <a:t>فناوری پیشرفته شما نسبت به محصولات رقیب چیست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3832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35</TotalTime>
  <Words>274</Words>
  <Application>Microsoft Office PowerPoint</Application>
  <PresentationFormat>On-screen Show (4:3)</PresentationFormat>
  <Paragraphs>153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B Zar</vt:lpstr>
      <vt:lpstr>Century Gothic</vt:lpstr>
      <vt:lpstr>Tahoma</vt:lpstr>
      <vt:lpstr>Times New Roman</vt:lpstr>
      <vt:lpstr>Traditional Arabic</vt:lpstr>
      <vt:lpstr>Wingdings 2</vt:lpstr>
      <vt:lpstr>Austin</vt:lpstr>
      <vt:lpstr>عنوان طرح:</vt:lpstr>
      <vt:lpstr>مشخصات شرکت و اعضای تیم:</vt:lpstr>
      <vt:lpstr>نام و نام خانوادگی مدیرعامل/مجری طرح:</vt:lpstr>
      <vt:lpstr>اهمیت و ضرورت اجرای طرح:</vt:lpstr>
      <vt:lpstr>دلایل توجیه فنی و اقتصادی طرح:</vt:lpstr>
      <vt:lpstr>مزیت های شما نسبت به رقبا</vt:lpstr>
      <vt:lpstr>بازار هدف و خریداران شما</vt:lpstr>
      <vt:lpstr>رقبای شما در داخل و خارج چه کسانی هستند</vt:lpstr>
      <vt:lpstr>فناوری پیشرفته شما نسبت به محصولات رقیب چیست</vt:lpstr>
      <vt:lpstr>PowerPoint Presentation</vt:lpstr>
      <vt:lpstr>PowerPoint Presentation</vt:lpstr>
      <vt:lpstr>PowerPoint Presentation</vt:lpstr>
      <vt:lpstr>راه های ارتباطی با شرکت/تیم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عنوان طرح:</dc:title>
  <dc:creator>A9147155235</dc:creator>
  <cp:lastModifiedBy>pc</cp:lastModifiedBy>
  <cp:revision>7</cp:revision>
  <dcterms:created xsi:type="dcterms:W3CDTF">2023-01-31T19:45:14Z</dcterms:created>
  <dcterms:modified xsi:type="dcterms:W3CDTF">2025-12-13T07:05:52Z</dcterms:modified>
</cp:coreProperties>
</file>