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theme/themeOverride4.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0" r:id="rId2"/>
    <p:sldMasterId id="2147483661" r:id="rId3"/>
    <p:sldMasterId id="2147483674" r:id="rId4"/>
    <p:sldMasterId id="2147483687" r:id="rId5"/>
    <p:sldMasterId id="2147483699" r:id="rId6"/>
    <p:sldMasterId id="2147483711" r:id="rId7"/>
  </p:sldMasterIdLst>
  <p:notesMasterIdLst>
    <p:notesMasterId r:id="rId37"/>
  </p:notesMasterIdLst>
  <p:sldIdLst>
    <p:sldId id="315" r:id="rId8"/>
    <p:sldId id="379" r:id="rId9"/>
    <p:sldId id="377" r:id="rId10"/>
    <p:sldId id="408" r:id="rId11"/>
    <p:sldId id="381" r:id="rId12"/>
    <p:sldId id="382" r:id="rId13"/>
    <p:sldId id="383" r:id="rId14"/>
    <p:sldId id="384" r:id="rId15"/>
    <p:sldId id="378" r:id="rId16"/>
    <p:sldId id="380" r:id="rId17"/>
    <p:sldId id="316" r:id="rId18"/>
    <p:sldId id="256" r:id="rId19"/>
    <p:sldId id="257" r:id="rId20"/>
    <p:sldId id="295" r:id="rId21"/>
    <p:sldId id="392" r:id="rId22"/>
    <p:sldId id="403" r:id="rId23"/>
    <p:sldId id="405" r:id="rId24"/>
    <p:sldId id="406" r:id="rId25"/>
    <p:sldId id="393" r:id="rId26"/>
    <p:sldId id="397" r:id="rId27"/>
    <p:sldId id="395" r:id="rId28"/>
    <p:sldId id="398" r:id="rId29"/>
    <p:sldId id="399" r:id="rId30"/>
    <p:sldId id="402" r:id="rId31"/>
    <p:sldId id="407" r:id="rId32"/>
    <p:sldId id="409" r:id="rId33"/>
    <p:sldId id="410" r:id="rId34"/>
    <p:sldId id="411" r:id="rId35"/>
    <p:sldId id="325" r:id="rId36"/>
  </p:sldIdLst>
  <p:sldSz cx="14630400" cy="8229600"/>
  <p:notesSz cx="8229600" cy="14630400"/>
  <p:embeddedFontLst>
    <p:embeddedFont>
      <p:font typeface="B Compset" pitchFamily="2" charset="-78"/>
      <p:regular r:id="rId38"/>
      <p:bold r:id="rId39"/>
    </p:embeddedFont>
    <p:embeddedFont>
      <p:font typeface="B Lotus" pitchFamily="2" charset="-78"/>
      <p:regular r:id="rId40"/>
      <p:bold r:id="rId41"/>
    </p:embeddedFont>
    <p:embeddedFont>
      <p:font typeface="B Nazanin" pitchFamily="2" charset="-78"/>
      <p:regular r:id="rId42"/>
      <p:bold r:id="rId43"/>
    </p:embeddedFont>
    <p:embeddedFont>
      <p:font typeface="IranNastaliq" charset="0"/>
      <p:regular r:id="rId44"/>
    </p:embeddedFont>
    <p:embeddedFont>
      <p:font typeface="B Zar" pitchFamily="2" charset="-78"/>
      <p:regular r:id="rId45"/>
      <p:bold r:id="rId46"/>
    </p:embeddedFont>
    <p:embeddedFont>
      <p:font typeface="Verdana" pitchFamily="34" charset="0"/>
      <p:regular r:id="rId47"/>
      <p:bold r:id="rId48"/>
      <p:italic r:id="rId49"/>
      <p:boldItalic r:id="rId50"/>
    </p:embeddedFont>
    <p:embeddedFont>
      <p:font typeface="AngsanaUPC" pitchFamily="18" charset="-34"/>
      <p:bold r:id="rId51"/>
      <p:italic r:id="rId52"/>
      <p:boldItalic r:id="rId53"/>
    </p:embeddedFont>
    <p:embeddedFont>
      <p:font typeface="Calibri" pitchFamily="34" charset="0"/>
      <p:regular r:id="rId54"/>
      <p:bold r:id="rId55"/>
      <p:italic r:id="rId56"/>
      <p:boldItalic r:id="rId57"/>
    </p:embeddedFont>
    <p:embeddedFont>
      <p:font typeface="B Mitra" pitchFamily="2" charset="-78"/>
      <p:regular r:id="rId58"/>
      <p:bold r:id="rId59"/>
    </p:embeddedFont>
    <p:embeddedFont>
      <p:font typeface="B Titr" pitchFamily="2" charset="-78"/>
      <p:bold r:id="rId60"/>
    </p:embeddedFont>
    <p:embeddedFont>
      <p:font typeface="Shonar Bangla" pitchFamily="34" charset="0"/>
      <p:regular r:id="rId61"/>
      <p:bold r:id="rId62"/>
    </p:embeddedFont>
  </p:embeddedFontLst>
  <p:defaultTextStyle>
    <a:lvl1pPr marL="0" algn="l" defTabSz="914171" rtl="0" eaLnBrk="1" latinLnBrk="0" hangingPunct="1">
      <a:defRPr sz="1900" kern="1200">
        <a:solidFill>
          <a:schemeClr val="tx1"/>
        </a:solidFill>
        <a:latin typeface="+mn-lt"/>
        <a:ea typeface="+mn-ea"/>
        <a:cs typeface="+mn-cs"/>
      </a:defRPr>
    </a:lvl1pPr>
    <a:lvl2pPr marL="457086" algn="l" defTabSz="914171" rtl="0" eaLnBrk="1" latinLnBrk="0" hangingPunct="1">
      <a:defRPr sz="1900" kern="1200">
        <a:solidFill>
          <a:schemeClr val="tx1"/>
        </a:solidFill>
        <a:latin typeface="+mn-lt"/>
        <a:ea typeface="+mn-ea"/>
        <a:cs typeface="+mn-cs"/>
      </a:defRPr>
    </a:lvl2pPr>
    <a:lvl3pPr marL="914171" algn="l" defTabSz="914171" rtl="0" eaLnBrk="1" latinLnBrk="0" hangingPunct="1">
      <a:defRPr sz="1900" kern="1200">
        <a:solidFill>
          <a:schemeClr val="tx1"/>
        </a:solidFill>
        <a:latin typeface="+mn-lt"/>
        <a:ea typeface="+mn-ea"/>
        <a:cs typeface="+mn-cs"/>
      </a:defRPr>
    </a:lvl3pPr>
    <a:lvl4pPr marL="1371257" algn="l" defTabSz="914171" rtl="0" eaLnBrk="1" latinLnBrk="0" hangingPunct="1">
      <a:defRPr sz="1900" kern="1200">
        <a:solidFill>
          <a:schemeClr val="tx1"/>
        </a:solidFill>
        <a:latin typeface="+mn-lt"/>
        <a:ea typeface="+mn-ea"/>
        <a:cs typeface="+mn-cs"/>
      </a:defRPr>
    </a:lvl4pPr>
    <a:lvl5pPr marL="1828343" algn="l" defTabSz="914171" rtl="0" eaLnBrk="1" latinLnBrk="0" hangingPunct="1">
      <a:defRPr sz="1900" kern="1200">
        <a:solidFill>
          <a:schemeClr val="tx1"/>
        </a:solidFill>
        <a:latin typeface="+mn-lt"/>
        <a:ea typeface="+mn-ea"/>
        <a:cs typeface="+mn-cs"/>
      </a:defRPr>
    </a:lvl5pPr>
    <a:lvl6pPr marL="2285429" algn="l" defTabSz="914171" rtl="0" eaLnBrk="1" latinLnBrk="0" hangingPunct="1">
      <a:defRPr sz="1900" kern="1200">
        <a:solidFill>
          <a:schemeClr val="tx1"/>
        </a:solidFill>
        <a:latin typeface="+mn-lt"/>
        <a:ea typeface="+mn-ea"/>
        <a:cs typeface="+mn-cs"/>
      </a:defRPr>
    </a:lvl6pPr>
    <a:lvl7pPr marL="2742514" algn="l" defTabSz="914171" rtl="0" eaLnBrk="1" latinLnBrk="0" hangingPunct="1">
      <a:defRPr sz="1900" kern="1200">
        <a:solidFill>
          <a:schemeClr val="tx1"/>
        </a:solidFill>
        <a:latin typeface="+mn-lt"/>
        <a:ea typeface="+mn-ea"/>
        <a:cs typeface="+mn-cs"/>
      </a:defRPr>
    </a:lvl7pPr>
    <a:lvl8pPr marL="3199600" algn="l" defTabSz="914171" rtl="0" eaLnBrk="1" latinLnBrk="0" hangingPunct="1">
      <a:defRPr sz="1900" kern="1200">
        <a:solidFill>
          <a:schemeClr val="tx1"/>
        </a:solidFill>
        <a:latin typeface="+mn-lt"/>
        <a:ea typeface="+mn-ea"/>
        <a:cs typeface="+mn-cs"/>
      </a:defRPr>
    </a:lvl8pPr>
    <a:lvl9pPr marL="3656686" algn="l" defTabSz="914171"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p:scale>
          <a:sx n="67" d="100"/>
          <a:sy n="67" d="100"/>
        </p:scale>
        <p:origin x="-324" y="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ar-DZ"/>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ar-DZ" dirty="0">
                <a:solidFill>
                  <a:srgbClr val="FF0000"/>
                </a:solidFill>
                <a:cs typeface="B Zar" pitchFamily="2" charset="-78"/>
              </a:rPr>
              <a:t>سابقه</a:t>
            </a:r>
            <a:r>
              <a:rPr lang="fa-IR" dirty="0">
                <a:solidFill>
                  <a:srgbClr val="FF0000"/>
                </a:solidFill>
                <a:cs typeface="B Zar" pitchFamily="2" charset="-78"/>
              </a:rPr>
              <a:t> کار بهر ه بردارن</a:t>
            </a:r>
            <a:r>
              <a:rPr lang="ar-DZ" dirty="0">
                <a:solidFill>
                  <a:srgbClr val="FF0000"/>
                </a:solidFill>
                <a:cs typeface="B Zar" pitchFamily="2" charset="-78"/>
              </a:rPr>
              <a:t> </a:t>
            </a:r>
          </a:p>
        </c:rich>
      </c:tx>
      <c:layout/>
      <c:overlay val="0"/>
      <c:spPr>
        <a:solidFill>
          <a:srgbClr val="3F9D6C">
            <a:lumMod val="20000"/>
            <a:lumOff val="80000"/>
          </a:srgbClr>
        </a:solidFill>
        <a:ln>
          <a:solidFill>
            <a:srgbClr val="23115D"/>
          </a:solidFill>
        </a:ln>
      </c:spPr>
    </c:title>
    <c:autoTitleDeleted val="0"/>
    <c:plotArea>
      <c:layout/>
      <c:ofPieChart>
        <c:ofPieType val="bar"/>
        <c:varyColors val="1"/>
        <c:dLbls>
          <c:dLblPos val="bestFit"/>
          <c:showLegendKey val="0"/>
          <c:showVal val="0"/>
          <c:showCatName val="1"/>
          <c:showSerName val="0"/>
          <c:showPercent val="1"/>
          <c:showBubbleSize val="0"/>
          <c:showLeaderLines val="1"/>
        </c:dLbls>
        <c:gapWidth val="100"/>
        <c:secondPieSize val="100"/>
        <c:serLines/>
      </c:of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ar-D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FF0000"/>
                </a:solidFill>
                <a:cs typeface="B Zar" pitchFamily="2" charset="-78"/>
              </a:defRPr>
            </a:pPr>
            <a:r>
              <a:rPr lang="ar-DZ" dirty="0">
                <a:solidFill>
                  <a:srgbClr val="FF0000"/>
                </a:solidFill>
                <a:cs typeface="B Zar" pitchFamily="2" charset="-78"/>
              </a:rPr>
              <a:t>سطح تحصیلات بهره برداران</a:t>
            </a:r>
          </a:p>
        </c:rich>
      </c:tx>
      <c:layout/>
      <c:overlay val="0"/>
      <c:spPr>
        <a:solidFill>
          <a:srgbClr val="3F9D6C">
            <a:lumMod val="20000"/>
            <a:lumOff val="80000"/>
          </a:srgbClr>
        </a:solidFill>
        <a:ln>
          <a:solidFill>
            <a:srgbClr val="23115D"/>
          </a:solidFill>
        </a:ln>
      </c:spPr>
    </c:title>
    <c:autoTitleDeleted val="0"/>
    <c:plotArea>
      <c:layout/>
      <c:ofPieChart>
        <c:ofPieType val="bar"/>
        <c:varyColors val="1"/>
        <c:dLbls>
          <c:dLblPos val="bestFit"/>
          <c:showLegendKey val="0"/>
          <c:showVal val="0"/>
          <c:showCatName val="1"/>
          <c:showSerName val="0"/>
          <c:showPercent val="1"/>
          <c:showBubbleSize val="0"/>
          <c:showLeaderLines val="1"/>
        </c:dLbls>
        <c:gapWidth val="100"/>
        <c:secondPieSize val="75"/>
        <c:serLines/>
      </c:of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ar-D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FF0000"/>
                </a:solidFill>
              </a:defRPr>
            </a:pPr>
            <a:r>
              <a:rPr lang="ar-DZ">
                <a:solidFill>
                  <a:srgbClr val="FF0000"/>
                </a:solidFill>
                <a:cs typeface="B Zar" pitchFamily="2" charset="-78"/>
              </a:rPr>
              <a:t>سطح زیر کشت بهره برداران </a:t>
            </a:r>
          </a:p>
        </c:rich>
      </c:tx>
      <c:layout/>
      <c:overlay val="0"/>
      <c:spPr>
        <a:solidFill>
          <a:srgbClr val="5BCD81">
            <a:lumMod val="20000"/>
            <a:lumOff val="80000"/>
          </a:srgbClr>
        </a:solidFill>
        <a:ln>
          <a:solidFill>
            <a:srgbClr val="2B166E"/>
          </a:solidFill>
        </a:ln>
      </c:spPr>
    </c:title>
    <c:autoTitleDeleted val="0"/>
    <c:plotArea>
      <c:layout/>
      <c:ofPieChart>
        <c:ofPieType val="bar"/>
        <c:varyColors val="1"/>
        <c:ser>
          <c:idx val="0"/>
          <c:order val="0"/>
          <c:dLbls>
            <c:dLbl>
              <c:idx val="2"/>
              <c:spPr/>
              <c:txPr>
                <a:bodyPr/>
                <a:lstStyle/>
                <a:p>
                  <a:pPr>
                    <a:defRPr sz="1400" b="1">
                      <a:solidFill>
                        <a:srgbClr val="0070C0"/>
                      </a:solidFill>
                      <a:cs typeface="B Zar" pitchFamily="2" charset="-78"/>
                    </a:defRPr>
                  </a:pPr>
                  <a:endParaRPr lang="ar-DZ"/>
                </a:p>
              </c:txPr>
              <c:dLblPos val="bestFit"/>
              <c:showLegendKey val="0"/>
              <c:showVal val="0"/>
              <c:showCatName val="1"/>
              <c:showSerName val="0"/>
              <c:showPercent val="1"/>
              <c:showBubbleSize val="0"/>
            </c:dLbl>
            <c:dLbl>
              <c:idx val="3"/>
              <c:spPr/>
              <c:txPr>
                <a:bodyPr/>
                <a:lstStyle/>
                <a:p>
                  <a:pPr>
                    <a:defRPr sz="1400" b="1">
                      <a:solidFill>
                        <a:srgbClr val="0070C0"/>
                      </a:solidFill>
                      <a:cs typeface="B Zar" pitchFamily="2" charset="-78"/>
                    </a:defRPr>
                  </a:pPr>
                  <a:endParaRPr lang="ar-DZ"/>
                </a:p>
              </c:txPr>
              <c:dLblPos val="bestFit"/>
              <c:showLegendKey val="0"/>
              <c:showVal val="0"/>
              <c:showCatName val="1"/>
              <c:showSerName val="0"/>
              <c:showPercent val="1"/>
              <c:showBubbleSize val="0"/>
            </c:dLbl>
            <c:dLbl>
              <c:idx val="4"/>
              <c:spPr/>
              <c:txPr>
                <a:bodyPr/>
                <a:lstStyle/>
                <a:p>
                  <a:pPr>
                    <a:defRPr sz="1400" b="1">
                      <a:solidFill>
                        <a:srgbClr val="0070C0"/>
                      </a:solidFill>
                      <a:cs typeface="B Zar" pitchFamily="2" charset="-78"/>
                    </a:defRPr>
                  </a:pPr>
                  <a:endParaRPr lang="ar-DZ"/>
                </a:p>
              </c:txPr>
              <c:dLblPos val="bestFit"/>
              <c:showLegendKey val="0"/>
              <c:showVal val="0"/>
              <c:showCatName val="1"/>
              <c:showSerName val="0"/>
              <c:showPercent val="1"/>
              <c:showBubbleSize val="0"/>
            </c:dLbl>
            <c:dLbl>
              <c:idx val="5"/>
              <c:spPr/>
              <c:txPr>
                <a:bodyPr/>
                <a:lstStyle/>
                <a:p>
                  <a:pPr>
                    <a:defRPr sz="1400" b="1">
                      <a:solidFill>
                        <a:srgbClr val="0070C0"/>
                      </a:solidFill>
                      <a:latin typeface="Times New Roman" pitchFamily="18" charset="0"/>
                      <a:cs typeface="Times New Roman" pitchFamily="18" charset="0"/>
                    </a:defRPr>
                  </a:pPr>
                  <a:endParaRPr lang="ar-DZ"/>
                </a:p>
              </c:txPr>
              <c:dLblPos val="bestFit"/>
              <c:showLegendKey val="0"/>
              <c:showVal val="0"/>
              <c:showCatName val="1"/>
              <c:showSerName val="0"/>
              <c:showPercent val="1"/>
              <c:showBubbleSize val="0"/>
            </c:dLbl>
            <c:txPr>
              <a:bodyPr/>
              <a:lstStyle/>
              <a:p>
                <a:pPr>
                  <a:defRPr sz="1400" b="1">
                    <a:solidFill>
                      <a:srgbClr val="FFFF00"/>
                    </a:solidFill>
                    <a:cs typeface="B Zar" pitchFamily="2" charset="-78"/>
                  </a:defRPr>
                </a:pPr>
                <a:endParaRPr lang="ar-DZ"/>
              </a:p>
            </c:txPr>
            <c:dLblPos val="bestFit"/>
            <c:showLegendKey val="0"/>
            <c:showVal val="0"/>
            <c:showCatName val="1"/>
            <c:showSerName val="0"/>
            <c:showPercent val="1"/>
            <c:showBubbleSize val="0"/>
            <c:showLeaderLines val="1"/>
          </c:dLbls>
          <c:cat>
            <c:strRef>
              <c:f>'سطح زیر کشت'!$A$1:$A$5</c:f>
              <c:strCache>
                <c:ptCount val="5"/>
                <c:pt idx="0">
                  <c:v>کمتر از  10هکتار </c:v>
                </c:pt>
                <c:pt idx="1">
                  <c:v>10 تا 20 هکتار </c:v>
                </c:pt>
                <c:pt idx="2">
                  <c:v>20 تا 30 هکتار</c:v>
                </c:pt>
                <c:pt idx="3">
                  <c:v>30 تا 40 هکتار</c:v>
                </c:pt>
                <c:pt idx="4">
                  <c:v>40 تا 50 هکتار</c:v>
                </c:pt>
              </c:strCache>
            </c:strRef>
          </c:cat>
          <c:val>
            <c:numRef>
              <c:f>'سطح زیر کشت'!$B$1:$B$5</c:f>
              <c:numCache>
                <c:formatCode>General</c:formatCode>
                <c:ptCount val="5"/>
                <c:pt idx="0">
                  <c:v>212</c:v>
                </c:pt>
                <c:pt idx="1">
                  <c:v>77</c:v>
                </c:pt>
                <c:pt idx="2">
                  <c:v>21</c:v>
                </c:pt>
                <c:pt idx="3">
                  <c:v>11</c:v>
                </c:pt>
                <c:pt idx="4">
                  <c:v>13</c:v>
                </c:pt>
              </c:numCache>
            </c:numRef>
          </c:val>
        </c:ser>
        <c:dLbls>
          <c:dLblPos val="bestFit"/>
          <c:showLegendKey val="0"/>
          <c:showVal val="0"/>
          <c:showCatName val="1"/>
          <c:showSerName val="0"/>
          <c:showPercent val="1"/>
          <c:showBubbleSize val="0"/>
          <c:showLeaderLines val="1"/>
        </c:dLbls>
        <c:gapWidth val="100"/>
        <c:secondPieSize val="125"/>
        <c:serLines/>
      </c:of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ar-D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a-IR">
                <a:cs typeface="B Zar" pitchFamily="2" charset="-78"/>
              </a:rPr>
              <a:t>مهار</a:t>
            </a:r>
            <a:r>
              <a:rPr lang="fa-IR" baseline="0">
                <a:cs typeface="B Zar" pitchFamily="2" charset="-78"/>
              </a:rPr>
              <a:t> آب</a:t>
            </a:r>
            <a:endParaRPr lang="en-US">
              <a:cs typeface="B Zar" pitchFamily="2" charset="-78"/>
            </a:endParaRPr>
          </a:p>
        </c:rich>
      </c:tx>
      <c:layout/>
      <c:overlay val="0"/>
    </c:title>
    <c:autoTitleDeleted val="0"/>
    <c:plotArea>
      <c:layout/>
      <c:ofPieChart>
        <c:ofPieType val="bar"/>
        <c:varyColors val="1"/>
        <c:ser>
          <c:idx val="0"/>
          <c:order val="0"/>
          <c:dLbls>
            <c:txPr>
              <a:bodyPr/>
              <a:lstStyle/>
              <a:p>
                <a:pPr>
                  <a:defRPr sz="1100">
                    <a:cs typeface="B Zar" pitchFamily="2" charset="-78"/>
                  </a:defRPr>
                </a:pPr>
                <a:endParaRPr lang="ar-DZ"/>
              </a:p>
            </c:txPr>
            <c:dLblPos val="bestFit"/>
            <c:showLegendKey val="0"/>
            <c:showVal val="0"/>
            <c:showCatName val="1"/>
            <c:showSerName val="0"/>
            <c:showPercent val="1"/>
            <c:showBubbleSize val="0"/>
            <c:showLeaderLines val="1"/>
          </c:dLbls>
          <c:cat>
            <c:strRef>
              <c:f>'مهار آب'!$A$1:$A$3</c:f>
              <c:strCache>
                <c:ptCount val="3"/>
                <c:pt idx="0">
                  <c:v>•روشهای مناسب کاشت و آبیاری کردن به روش جوی و پشته در زمینهای غیر شور</c:v>
                </c:pt>
                <c:pt idx="1">
                  <c:v>•مهار آب با استفاده از آب باران و انهار محلی با آبگیری گودالهای طبیعی که توسط فرسایشبادی در زمین ایجاد شده </c:v>
                </c:pt>
                <c:pt idx="2">
                  <c:v>•دامداران و گله داران بومی منطقه با حفر گودالهایی در زمینهایی که دارای•بافت متراکم و سخت می باشند، اقدام به ایجاد آبشخورهای طبیعی میکنند.</c:v>
                </c:pt>
              </c:strCache>
            </c:strRef>
          </c:cat>
          <c:val>
            <c:numRef>
              <c:f>'مهار آب'!$B$1:$B$3</c:f>
              <c:numCache>
                <c:formatCode>General</c:formatCode>
                <c:ptCount val="3"/>
                <c:pt idx="0">
                  <c:v>99</c:v>
                </c:pt>
                <c:pt idx="1">
                  <c:v>71</c:v>
                </c:pt>
                <c:pt idx="2">
                  <c:v>58</c:v>
                </c:pt>
              </c:numCache>
            </c:numRef>
          </c:val>
        </c:ser>
        <c:dLbls>
          <c:dLblPos val="bestFit"/>
          <c:showLegendKey val="0"/>
          <c:showVal val="0"/>
          <c:showCatName val="1"/>
          <c:showSerName val="0"/>
          <c:showPercent val="1"/>
          <c:showBubbleSize val="0"/>
          <c:showLeaderLines val="1"/>
        </c:dLbls>
        <c:gapWidth val="100"/>
        <c:secondPieSize val="125"/>
        <c:serLines/>
      </c:ofPie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ar-D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ar-DZ" sz="1800" b="1" i="0" u="none" strike="noStrike" baseline="0">
                <a:effectLst/>
                <a:cs typeface="B Zar" pitchFamily="2" charset="-78"/>
              </a:rPr>
              <a:t>نقش دانش بومی در حفاظت از منابع آب سیستان</a:t>
            </a:r>
            <a:r>
              <a:rPr lang="ar-DZ" sz="1800" b="1" i="0" u="none" strike="noStrike" baseline="0">
                <a:cs typeface="B Zar" pitchFamily="2" charset="-78"/>
              </a:rPr>
              <a:t> </a:t>
            </a:r>
            <a:br>
              <a:rPr lang="ar-DZ" sz="1800" b="1" i="0" u="none" strike="noStrike" baseline="0">
                <a:cs typeface="B Zar" pitchFamily="2" charset="-78"/>
              </a:rPr>
            </a:br>
            <a:endParaRPr lang="en-US">
              <a:cs typeface="B Zar" pitchFamily="2" charset="-78"/>
            </a:endParaRPr>
          </a:p>
        </c:rich>
      </c:tx>
      <c:layout/>
      <c:overlay val="0"/>
    </c:title>
    <c:autoTitleDeleted val="0"/>
    <c:plotArea>
      <c:layout/>
      <c:ofPieChart>
        <c:ofPieType val="bar"/>
        <c:varyColors val="1"/>
        <c:ser>
          <c:idx val="0"/>
          <c:order val="0"/>
          <c:dLbls>
            <c:txPr>
              <a:bodyPr/>
              <a:lstStyle/>
              <a:p>
                <a:pPr>
                  <a:defRPr sz="1800">
                    <a:cs typeface="B Zar" pitchFamily="2" charset="-78"/>
                  </a:defRPr>
                </a:pPr>
                <a:endParaRPr lang="ar-DZ"/>
              </a:p>
            </c:txPr>
            <c:dLblPos val="bestFit"/>
            <c:showLegendKey val="0"/>
            <c:showVal val="0"/>
            <c:showCatName val="1"/>
            <c:showSerName val="0"/>
            <c:showPercent val="1"/>
            <c:showBubbleSize val="0"/>
            <c:showLeaderLines val="1"/>
          </c:dLbls>
          <c:cat>
            <c:strRef>
              <c:f>'به طور کلی'!$A$1:$A$6</c:f>
              <c:strCache>
                <c:ptCount val="6"/>
                <c:pt idx="0">
                  <c:v>آبیاری در هنگام شب</c:v>
                </c:pt>
                <c:pt idx="1">
                  <c:v>مدیریت مناسب بهره برداری آب</c:v>
                </c:pt>
                <c:pt idx="2">
                  <c:v>جلوگیری از روش غرقابی</c:v>
                </c:pt>
                <c:pt idx="3">
                  <c:v>استفاده از بادشکن</c:v>
                </c:pt>
                <c:pt idx="4">
                  <c:v>تقسیم بندی زمین به ابعاد کوچکتر</c:v>
                </c:pt>
                <c:pt idx="5">
                  <c:v>لایروبی و بهسازی انهار</c:v>
                </c:pt>
              </c:strCache>
            </c:strRef>
          </c:cat>
          <c:val>
            <c:numRef>
              <c:f>'به طور کلی'!$B$1:$B$6</c:f>
              <c:numCache>
                <c:formatCode>General</c:formatCode>
                <c:ptCount val="6"/>
                <c:pt idx="0">
                  <c:v>456</c:v>
                </c:pt>
                <c:pt idx="1">
                  <c:v>421</c:v>
                </c:pt>
                <c:pt idx="2">
                  <c:v>398</c:v>
                </c:pt>
                <c:pt idx="3">
                  <c:v>356</c:v>
                </c:pt>
                <c:pt idx="4">
                  <c:v>321</c:v>
                </c:pt>
                <c:pt idx="5">
                  <c:v>299</c:v>
                </c:pt>
              </c:numCache>
            </c:numRef>
          </c:val>
        </c:ser>
        <c:dLbls>
          <c:dLblPos val="bestFit"/>
          <c:showLegendKey val="0"/>
          <c:showVal val="0"/>
          <c:showCatName val="1"/>
          <c:showSerName val="0"/>
          <c:showPercent val="1"/>
          <c:showBubbleSize val="0"/>
          <c:showLeaderLines val="1"/>
        </c:dLbls>
        <c:gapWidth val="100"/>
        <c:secondPieSize val="125"/>
        <c:serLines/>
      </c:ofPie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ar-D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ar-DZ" sz="1800" b="1" i="0" baseline="0">
                <a:effectLst/>
                <a:cs typeface="B Zar" pitchFamily="2" charset="-78"/>
              </a:rPr>
              <a:t>نقش دانش بومی در حفاظت از منابع آب سیستان </a:t>
            </a:r>
            <a:br>
              <a:rPr lang="ar-DZ" sz="1800" b="1" i="0" baseline="0">
                <a:effectLst/>
                <a:cs typeface="B Zar" pitchFamily="2" charset="-78"/>
              </a:rPr>
            </a:br>
            <a:endParaRPr lang="en-US">
              <a:effectLst/>
              <a:cs typeface="B Zar" pitchFamily="2" charset="-78"/>
            </a:endParaRPr>
          </a:p>
        </c:rich>
      </c:tx>
      <c:layout/>
      <c:overlay val="0"/>
    </c:title>
    <c:autoTitleDeleted val="0"/>
    <c:plotArea>
      <c:layout/>
      <c:ofPieChart>
        <c:ofPieType val="bar"/>
        <c:varyColors val="1"/>
        <c:ser>
          <c:idx val="0"/>
          <c:order val="0"/>
          <c:dLbls>
            <c:txPr>
              <a:bodyPr/>
              <a:lstStyle/>
              <a:p>
                <a:pPr>
                  <a:defRPr sz="1800">
                    <a:cs typeface="B Zar" pitchFamily="2" charset="-78"/>
                  </a:defRPr>
                </a:pPr>
                <a:endParaRPr lang="ar-DZ"/>
              </a:p>
            </c:txPr>
            <c:dLblPos val="bestFit"/>
            <c:showLegendKey val="0"/>
            <c:showVal val="0"/>
            <c:showCatName val="1"/>
            <c:showSerName val="0"/>
            <c:showPercent val="1"/>
            <c:showBubbleSize val="0"/>
            <c:showLeaderLines val="1"/>
          </c:dLbls>
          <c:cat>
            <c:strRef>
              <c:f>'به طور کلی'!$A$7:$A$12</c:f>
              <c:strCache>
                <c:ptCount val="6"/>
                <c:pt idx="0">
                  <c:v>بهبود ساختمان خاک با کود دامی</c:v>
                </c:pt>
                <c:pt idx="1">
                  <c:v>افزایش مواد آلی خاک با کودهای دامی</c:v>
                </c:pt>
                <c:pt idx="2">
                  <c:v>آبیاری نکردن زمین بدون محصول</c:v>
                </c:pt>
                <c:pt idx="3">
                  <c:v>توسعه کاشت گیاهان گلخانه ای</c:v>
                </c:pt>
                <c:pt idx="4">
                  <c:v>شکستن و نرم کردن خاک</c:v>
                </c:pt>
                <c:pt idx="5">
                  <c:v>بهسازی شبکه آبیاری</c:v>
                </c:pt>
              </c:strCache>
            </c:strRef>
          </c:cat>
          <c:val>
            <c:numRef>
              <c:f>'به طور کلی'!$B$7:$B$12</c:f>
              <c:numCache>
                <c:formatCode>General</c:formatCode>
                <c:ptCount val="6"/>
                <c:pt idx="0">
                  <c:v>252</c:v>
                </c:pt>
                <c:pt idx="1">
                  <c:v>200</c:v>
                </c:pt>
                <c:pt idx="2">
                  <c:v>195</c:v>
                </c:pt>
                <c:pt idx="3">
                  <c:v>154</c:v>
                </c:pt>
                <c:pt idx="4">
                  <c:v>130</c:v>
                </c:pt>
                <c:pt idx="5">
                  <c:v>102</c:v>
                </c:pt>
              </c:numCache>
            </c:numRef>
          </c:val>
        </c:ser>
        <c:dLbls>
          <c:dLblPos val="bestFit"/>
          <c:showLegendKey val="0"/>
          <c:showVal val="0"/>
          <c:showCatName val="1"/>
          <c:showSerName val="0"/>
          <c:showPercent val="1"/>
          <c:showBubbleSize val="0"/>
          <c:showLeaderLines val="1"/>
        </c:dLbls>
        <c:gapWidth val="150"/>
        <c:secondPieSize val="125"/>
        <c:serLines/>
      </c:ofPieChart>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ar-D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ar-DZ" sz="1800" b="1" i="0" baseline="0">
                <a:effectLst/>
                <a:cs typeface="B Zar" pitchFamily="2" charset="-78"/>
              </a:rPr>
              <a:t>نقش دانش بومی در حفاظت از منابع آب سیستان </a:t>
            </a:r>
            <a:br>
              <a:rPr lang="ar-DZ" sz="1800" b="1" i="0" baseline="0">
                <a:effectLst/>
                <a:cs typeface="B Zar" pitchFamily="2" charset="-78"/>
              </a:rPr>
            </a:br>
            <a:endParaRPr lang="en-US">
              <a:effectLst/>
              <a:cs typeface="B Zar" pitchFamily="2" charset="-78"/>
            </a:endParaRPr>
          </a:p>
        </c:rich>
      </c:tx>
      <c:layout/>
      <c:overlay val="0"/>
    </c:title>
    <c:autoTitleDeleted val="0"/>
    <c:plotArea>
      <c:layout/>
      <c:ofPieChart>
        <c:ofPieType val="bar"/>
        <c:varyColors val="1"/>
        <c:ser>
          <c:idx val="0"/>
          <c:order val="0"/>
          <c:dLbls>
            <c:txPr>
              <a:bodyPr/>
              <a:lstStyle/>
              <a:p>
                <a:pPr>
                  <a:defRPr sz="1800">
                    <a:cs typeface="B Zar" pitchFamily="2" charset="-78"/>
                  </a:defRPr>
                </a:pPr>
                <a:endParaRPr lang="ar-DZ"/>
              </a:p>
            </c:txPr>
            <c:dLblPos val="bestFit"/>
            <c:showLegendKey val="0"/>
            <c:showVal val="0"/>
            <c:showCatName val="1"/>
            <c:showSerName val="0"/>
            <c:showPercent val="1"/>
            <c:showBubbleSize val="0"/>
            <c:showLeaderLines val="1"/>
          </c:dLbls>
          <c:cat>
            <c:strRef>
              <c:f>'به طور کلی'!$A$13:$A$18</c:f>
              <c:strCache>
                <c:ptCount val="6"/>
                <c:pt idx="0">
                  <c:v>گاوآهن زدن</c:v>
                </c:pt>
                <c:pt idx="1">
                  <c:v>کاهش شوری خاک با اندازه گیری PHخاک</c:v>
                </c:pt>
                <c:pt idx="2">
                  <c:v>هرس کردن درختان</c:v>
                </c:pt>
                <c:pt idx="3">
                  <c:v>کاشت گیاهان خانواده بقولات</c:v>
                </c:pt>
                <c:pt idx="4">
                  <c:v>کاشت نهال درختان و بذر گیاهان در اعماق پایین خاک</c:v>
                </c:pt>
                <c:pt idx="5">
                  <c:v>کاشت محصولات چند ساله</c:v>
                </c:pt>
              </c:strCache>
            </c:strRef>
          </c:cat>
          <c:val>
            <c:numRef>
              <c:f>'به طور کلی'!$B$13:$B$18</c:f>
              <c:numCache>
                <c:formatCode>General</c:formatCode>
                <c:ptCount val="6"/>
                <c:pt idx="0">
                  <c:v>95</c:v>
                </c:pt>
                <c:pt idx="1">
                  <c:v>82</c:v>
                </c:pt>
                <c:pt idx="2">
                  <c:v>65</c:v>
                </c:pt>
                <c:pt idx="3">
                  <c:v>50</c:v>
                </c:pt>
                <c:pt idx="4">
                  <c:v>40</c:v>
                </c:pt>
                <c:pt idx="5">
                  <c:v>20</c:v>
                </c:pt>
              </c:numCache>
            </c:numRef>
          </c:val>
        </c:ser>
        <c:dLbls>
          <c:dLblPos val="bestFit"/>
          <c:showLegendKey val="0"/>
          <c:showVal val="0"/>
          <c:showCatName val="1"/>
          <c:showSerName val="0"/>
          <c:showPercent val="1"/>
          <c:showBubbleSize val="0"/>
          <c:showLeaderLines val="1"/>
        </c:dLbls>
        <c:gapWidth val="100"/>
        <c:secondPieSize val="125"/>
        <c:serLines/>
      </c:ofPieChart>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1A0BF2-CBD7-4C63-900D-165BF1243193}" type="doc">
      <dgm:prSet loTypeId="urn:microsoft.com/office/officeart/2011/layout/CircleProcess" loCatId="process" qsTypeId="urn:microsoft.com/office/officeart/2005/8/quickstyle/3d2" qsCatId="3D" csTypeId="urn:microsoft.com/office/officeart/2005/8/colors/accent2_4" csCatId="accent2" phldr="1"/>
      <dgm:spPr/>
      <dgm:t>
        <a:bodyPr/>
        <a:lstStyle/>
        <a:p>
          <a:endParaRPr lang="en-US"/>
        </a:p>
      </dgm:t>
    </dgm:pt>
    <dgm:pt modelId="{4A3E7AC0-2E0A-42FD-9F71-AC43A437BBFF}">
      <dgm:prSet phldrT="[Text]"/>
      <dgm:spPr/>
      <dgm:t>
        <a:bodyPr/>
        <a:lstStyle/>
        <a:p>
          <a:r>
            <a:rPr lang="fa-IR" dirty="0" smtClean="0">
              <a:solidFill>
                <a:srgbClr val="0070C0"/>
              </a:solidFill>
              <a:cs typeface="B Titr" panose="00000700000000000000" pitchFamily="2" charset="-78"/>
            </a:rPr>
            <a:t>رودخانه سیستان</a:t>
          </a:r>
          <a:endParaRPr lang="en-US" dirty="0">
            <a:solidFill>
              <a:srgbClr val="0070C0"/>
            </a:solidFill>
            <a:cs typeface="B Titr" panose="00000700000000000000" pitchFamily="2" charset="-78"/>
          </a:endParaRPr>
        </a:p>
      </dgm:t>
    </dgm:pt>
    <dgm:pt modelId="{C930655D-3F51-439B-B7A9-BB1079938727}" type="parTrans" cxnId="{50098F57-B712-4975-A8CB-47E9359BED28}">
      <dgm:prSet/>
      <dgm:spPr/>
      <dgm:t>
        <a:bodyPr/>
        <a:lstStyle/>
        <a:p>
          <a:endParaRPr lang="en-US"/>
        </a:p>
      </dgm:t>
    </dgm:pt>
    <dgm:pt modelId="{402ED344-61D8-4FDC-9014-FB4080CA7F04}" type="sibTrans" cxnId="{50098F57-B712-4975-A8CB-47E9359BED28}">
      <dgm:prSet/>
      <dgm:spPr/>
      <dgm:t>
        <a:bodyPr/>
        <a:lstStyle/>
        <a:p>
          <a:endParaRPr lang="en-US"/>
        </a:p>
      </dgm:t>
    </dgm:pt>
    <dgm:pt modelId="{2E582F61-2A16-4DA7-8894-FA34941B2E4B}">
      <dgm:prSet phldrT="[Text]"/>
      <dgm:spPr/>
      <dgm:t>
        <a:bodyPr/>
        <a:lstStyle/>
        <a:p>
          <a:r>
            <a:rPr lang="fa-IR" dirty="0" smtClean="0">
              <a:solidFill>
                <a:srgbClr val="0070C0"/>
              </a:solidFill>
              <a:cs typeface="B Titr" panose="00000700000000000000" pitchFamily="2" charset="-78"/>
            </a:rPr>
            <a:t>چاه نیمه ها</a:t>
          </a:r>
          <a:endParaRPr lang="en-US" dirty="0">
            <a:solidFill>
              <a:srgbClr val="0070C0"/>
            </a:solidFill>
            <a:cs typeface="B Titr" panose="00000700000000000000" pitchFamily="2" charset="-78"/>
          </a:endParaRPr>
        </a:p>
      </dgm:t>
    </dgm:pt>
    <dgm:pt modelId="{CBBC9E31-1CB4-48BF-8D5D-9D838689559F}" type="parTrans" cxnId="{96622524-8005-4F55-B119-B0259FE34BDB}">
      <dgm:prSet/>
      <dgm:spPr/>
      <dgm:t>
        <a:bodyPr/>
        <a:lstStyle/>
        <a:p>
          <a:endParaRPr lang="en-US"/>
        </a:p>
      </dgm:t>
    </dgm:pt>
    <dgm:pt modelId="{40BF45E2-2FD9-45B1-8B56-BBD7E812F230}" type="sibTrans" cxnId="{96622524-8005-4F55-B119-B0259FE34BDB}">
      <dgm:prSet/>
      <dgm:spPr/>
      <dgm:t>
        <a:bodyPr/>
        <a:lstStyle/>
        <a:p>
          <a:endParaRPr lang="en-US"/>
        </a:p>
      </dgm:t>
    </dgm:pt>
    <dgm:pt modelId="{9CB59528-AB87-444A-A1E4-C44D1B247661}">
      <dgm:prSet phldrT="[Text]"/>
      <dgm:spPr/>
      <dgm:t>
        <a:bodyPr/>
        <a:lstStyle/>
        <a:p>
          <a:r>
            <a:rPr lang="fa-IR" dirty="0" smtClean="0">
              <a:solidFill>
                <a:srgbClr val="7030A0"/>
              </a:solidFill>
              <a:cs typeface="B Titr" panose="00000700000000000000" pitchFamily="2" charset="-78"/>
            </a:rPr>
            <a:t>منابع آب</a:t>
          </a:r>
          <a:endParaRPr lang="en-US" dirty="0">
            <a:solidFill>
              <a:srgbClr val="7030A0"/>
            </a:solidFill>
            <a:cs typeface="B Titr" panose="00000700000000000000" pitchFamily="2" charset="-78"/>
          </a:endParaRPr>
        </a:p>
      </dgm:t>
    </dgm:pt>
    <dgm:pt modelId="{112DF791-62F8-46B8-8735-469E7DEB5230}" type="parTrans" cxnId="{9B8816B1-9F7E-45FE-82FE-91CDEBC26C5C}">
      <dgm:prSet/>
      <dgm:spPr/>
      <dgm:t>
        <a:bodyPr/>
        <a:lstStyle/>
        <a:p>
          <a:endParaRPr lang="en-US"/>
        </a:p>
      </dgm:t>
    </dgm:pt>
    <dgm:pt modelId="{4C6F007E-AF74-4B13-8CB6-C904A2433B26}" type="sibTrans" cxnId="{9B8816B1-9F7E-45FE-82FE-91CDEBC26C5C}">
      <dgm:prSet/>
      <dgm:spPr/>
      <dgm:t>
        <a:bodyPr/>
        <a:lstStyle/>
        <a:p>
          <a:endParaRPr lang="en-US"/>
        </a:p>
      </dgm:t>
    </dgm:pt>
    <dgm:pt modelId="{1B1EFB4C-DD10-4091-8491-15E2935A455F}">
      <dgm:prSet phldrT="[Text]"/>
      <dgm:spPr/>
      <dgm:t>
        <a:bodyPr/>
        <a:lstStyle/>
        <a:p>
          <a:r>
            <a:rPr lang="fa-IR" dirty="0" smtClean="0">
              <a:solidFill>
                <a:srgbClr val="0070C0"/>
              </a:solidFill>
              <a:cs typeface="B Titr" panose="00000700000000000000" pitchFamily="2" charset="-78"/>
            </a:rPr>
            <a:t>چاهک ها</a:t>
          </a:r>
          <a:endParaRPr lang="en-US" dirty="0">
            <a:solidFill>
              <a:srgbClr val="0070C0"/>
            </a:solidFill>
            <a:cs typeface="B Titr" panose="00000700000000000000" pitchFamily="2" charset="-78"/>
          </a:endParaRPr>
        </a:p>
      </dgm:t>
    </dgm:pt>
    <dgm:pt modelId="{1A73C73B-0324-438F-9129-DF4F243A7D4E}" type="parTrans" cxnId="{9ABF697D-8CDA-472B-81C0-A79F6B416EE3}">
      <dgm:prSet/>
      <dgm:spPr/>
      <dgm:t>
        <a:bodyPr/>
        <a:lstStyle/>
        <a:p>
          <a:endParaRPr lang="en-US"/>
        </a:p>
      </dgm:t>
    </dgm:pt>
    <dgm:pt modelId="{49C325A8-6F8F-4B47-8BA4-EB7365386856}" type="sibTrans" cxnId="{9ABF697D-8CDA-472B-81C0-A79F6B416EE3}">
      <dgm:prSet/>
      <dgm:spPr/>
      <dgm:t>
        <a:bodyPr/>
        <a:lstStyle/>
        <a:p>
          <a:endParaRPr lang="en-US"/>
        </a:p>
      </dgm:t>
    </dgm:pt>
    <dgm:pt modelId="{D141CAFD-39A1-4F6B-B51C-A2CA03EBF3C1}">
      <dgm:prSet phldrT="[Text]"/>
      <dgm:spPr/>
      <dgm:t>
        <a:bodyPr/>
        <a:lstStyle/>
        <a:p>
          <a:r>
            <a:rPr lang="fa-IR" dirty="0" smtClean="0">
              <a:solidFill>
                <a:srgbClr val="0070C0"/>
              </a:solidFill>
              <a:cs typeface="B Titr" panose="00000700000000000000" pitchFamily="2" charset="-78"/>
            </a:rPr>
            <a:t>رودخانه هیرمند</a:t>
          </a:r>
          <a:endParaRPr lang="en-US" dirty="0">
            <a:solidFill>
              <a:srgbClr val="0070C0"/>
            </a:solidFill>
            <a:cs typeface="B Titr" panose="00000700000000000000" pitchFamily="2" charset="-78"/>
          </a:endParaRPr>
        </a:p>
      </dgm:t>
    </dgm:pt>
    <dgm:pt modelId="{6CBF3E1F-6FC2-4CCD-AFF0-A2583CEB6CA7}" type="parTrans" cxnId="{A0E8A11C-65B0-4137-A197-44037722D9F4}">
      <dgm:prSet/>
      <dgm:spPr/>
      <dgm:t>
        <a:bodyPr/>
        <a:lstStyle/>
        <a:p>
          <a:endParaRPr lang="en-US"/>
        </a:p>
      </dgm:t>
    </dgm:pt>
    <dgm:pt modelId="{591F2949-DA38-408A-A172-39F29DC71380}" type="sibTrans" cxnId="{A0E8A11C-65B0-4137-A197-44037722D9F4}">
      <dgm:prSet/>
      <dgm:spPr/>
      <dgm:t>
        <a:bodyPr/>
        <a:lstStyle/>
        <a:p>
          <a:endParaRPr lang="en-US"/>
        </a:p>
      </dgm:t>
    </dgm:pt>
    <dgm:pt modelId="{D02AD6D4-9912-41EC-BC12-E7392EDCD95F}" type="pres">
      <dgm:prSet presAssocID="{DE1A0BF2-CBD7-4C63-900D-165BF1243193}" presName="Name0" presStyleCnt="0">
        <dgm:presLayoutVars>
          <dgm:chMax val="11"/>
          <dgm:chPref val="11"/>
          <dgm:dir/>
          <dgm:resizeHandles/>
        </dgm:presLayoutVars>
      </dgm:prSet>
      <dgm:spPr/>
      <dgm:t>
        <a:bodyPr/>
        <a:lstStyle/>
        <a:p>
          <a:pPr rtl="1"/>
          <a:endParaRPr lang="fa-IR"/>
        </a:p>
      </dgm:t>
    </dgm:pt>
    <dgm:pt modelId="{FDD0E73D-8151-409C-85C3-73F36EB38CFE}" type="pres">
      <dgm:prSet presAssocID="{9CB59528-AB87-444A-A1E4-C44D1B247661}" presName="Accent5" presStyleCnt="0"/>
      <dgm:spPr/>
    </dgm:pt>
    <dgm:pt modelId="{096CD474-7969-433E-98E5-46509AE1A28E}" type="pres">
      <dgm:prSet presAssocID="{9CB59528-AB87-444A-A1E4-C44D1B247661}" presName="Accent" presStyleLbl="node1" presStyleIdx="0" presStyleCnt="5" custLinFactX="-100000" custLinFactNeighborX="-134453" custLinFactNeighborY="-44099"/>
      <dgm:spPr/>
    </dgm:pt>
    <dgm:pt modelId="{01ACCA2D-1BE4-4FC0-8A33-E95FC8601EB1}" type="pres">
      <dgm:prSet presAssocID="{9CB59528-AB87-444A-A1E4-C44D1B247661}" presName="ParentBackground5" presStyleCnt="0"/>
      <dgm:spPr/>
    </dgm:pt>
    <dgm:pt modelId="{9455B2AE-2987-4751-B3C9-EC1802C0EFEF}" type="pres">
      <dgm:prSet presAssocID="{9CB59528-AB87-444A-A1E4-C44D1B247661}" presName="ParentBackground" presStyleLbl="fgAcc1" presStyleIdx="0" presStyleCnt="5" custScaleX="85008" custScaleY="73787" custLinFactX="-100000" custLinFactNeighborX="-152691" custLinFactNeighborY="-49159"/>
      <dgm:spPr/>
      <dgm:t>
        <a:bodyPr/>
        <a:lstStyle/>
        <a:p>
          <a:endParaRPr lang="en-US"/>
        </a:p>
      </dgm:t>
    </dgm:pt>
    <dgm:pt modelId="{6CFDE33D-3F63-42FA-AA77-E171D41693D2}" type="pres">
      <dgm:prSet presAssocID="{9CB59528-AB87-444A-A1E4-C44D1B247661}" presName="Parent5" presStyleLbl="revTx" presStyleIdx="0" presStyleCnt="0">
        <dgm:presLayoutVars>
          <dgm:chMax val="1"/>
          <dgm:chPref val="1"/>
          <dgm:bulletEnabled val="1"/>
        </dgm:presLayoutVars>
      </dgm:prSet>
      <dgm:spPr/>
      <dgm:t>
        <a:bodyPr/>
        <a:lstStyle/>
        <a:p>
          <a:pPr rtl="1"/>
          <a:endParaRPr lang="fa-IR"/>
        </a:p>
      </dgm:t>
    </dgm:pt>
    <dgm:pt modelId="{C11DB46A-F5B5-4A55-A1E8-3BFE58300649}" type="pres">
      <dgm:prSet presAssocID="{1B1EFB4C-DD10-4091-8491-15E2935A455F}" presName="Accent4" presStyleCnt="0"/>
      <dgm:spPr/>
    </dgm:pt>
    <dgm:pt modelId="{18CE88A1-3A21-43EB-8366-58AA941EDF03}" type="pres">
      <dgm:prSet presAssocID="{1B1EFB4C-DD10-4091-8491-15E2935A455F}" presName="Accent" presStyleLbl="node1" presStyleIdx="1" presStyleCnt="5" custAng="10797979" custLinFactNeighborX="2381" custLinFactNeighborY="-26254"/>
      <dgm:spPr/>
    </dgm:pt>
    <dgm:pt modelId="{80570A4F-C884-4C0D-A0AB-7B2AEB39A31A}" type="pres">
      <dgm:prSet presAssocID="{1B1EFB4C-DD10-4091-8491-15E2935A455F}" presName="ParentBackground4" presStyleCnt="0"/>
      <dgm:spPr/>
    </dgm:pt>
    <dgm:pt modelId="{2BCA0EE6-40D8-4148-88ED-B7090C9DEAFC}" type="pres">
      <dgm:prSet presAssocID="{1B1EFB4C-DD10-4091-8491-15E2935A455F}" presName="ParentBackground" presStyleLbl="fgAcc1" presStyleIdx="1" presStyleCnt="5" custLinFactNeighborX="2536" custLinFactNeighborY="-39992"/>
      <dgm:spPr/>
      <dgm:t>
        <a:bodyPr/>
        <a:lstStyle/>
        <a:p>
          <a:pPr rtl="1"/>
          <a:endParaRPr lang="fa-IR"/>
        </a:p>
      </dgm:t>
    </dgm:pt>
    <dgm:pt modelId="{8CA8F534-4CA9-40B4-99E6-53C29714A84F}" type="pres">
      <dgm:prSet presAssocID="{1B1EFB4C-DD10-4091-8491-15E2935A455F}" presName="Parent4" presStyleLbl="revTx" presStyleIdx="0" presStyleCnt="0">
        <dgm:presLayoutVars>
          <dgm:chMax val="1"/>
          <dgm:chPref val="1"/>
          <dgm:bulletEnabled val="1"/>
        </dgm:presLayoutVars>
      </dgm:prSet>
      <dgm:spPr/>
      <dgm:t>
        <a:bodyPr/>
        <a:lstStyle/>
        <a:p>
          <a:pPr rtl="1"/>
          <a:endParaRPr lang="fa-IR"/>
        </a:p>
      </dgm:t>
    </dgm:pt>
    <dgm:pt modelId="{1DDC51ED-5731-4CBE-A75E-23D7941D4484}" type="pres">
      <dgm:prSet presAssocID="{D141CAFD-39A1-4F6B-B51C-A2CA03EBF3C1}" presName="Accent3" presStyleCnt="0"/>
      <dgm:spPr/>
    </dgm:pt>
    <dgm:pt modelId="{5CD96809-B33B-4D7F-BEA3-19FDA84A328B}" type="pres">
      <dgm:prSet presAssocID="{D141CAFD-39A1-4F6B-B51C-A2CA03EBF3C1}" presName="Accent" presStyleLbl="node1" presStyleIdx="2" presStyleCnt="5" custAng="5510177" custLinFactY="-25582" custLinFactNeighborX="-20512" custLinFactNeighborY="-100000"/>
      <dgm:spPr/>
      <dgm:t>
        <a:bodyPr/>
        <a:lstStyle/>
        <a:p>
          <a:endParaRPr lang="en-US"/>
        </a:p>
      </dgm:t>
    </dgm:pt>
    <dgm:pt modelId="{97EE7B91-CBDE-4F06-BBEA-C6B8640C0310}" type="pres">
      <dgm:prSet presAssocID="{D141CAFD-39A1-4F6B-B51C-A2CA03EBF3C1}" presName="ParentBackground3" presStyleCnt="0"/>
      <dgm:spPr/>
    </dgm:pt>
    <dgm:pt modelId="{8A16892C-F6D1-4905-990D-5DE8B44BE8CA}" type="pres">
      <dgm:prSet presAssocID="{D141CAFD-39A1-4F6B-B51C-A2CA03EBF3C1}" presName="ParentBackground" presStyleLbl="fgAcc1" presStyleIdx="2" presStyleCnt="5" custAng="0" custLinFactY="-89148" custLinFactNeighborX="-31229" custLinFactNeighborY="-100000"/>
      <dgm:spPr/>
      <dgm:t>
        <a:bodyPr/>
        <a:lstStyle/>
        <a:p>
          <a:endParaRPr lang="en-US"/>
        </a:p>
      </dgm:t>
    </dgm:pt>
    <dgm:pt modelId="{5CC0D318-9728-4981-850B-AAD5B46420C1}" type="pres">
      <dgm:prSet presAssocID="{D141CAFD-39A1-4F6B-B51C-A2CA03EBF3C1}" presName="Parent3" presStyleLbl="revTx" presStyleIdx="0" presStyleCnt="0">
        <dgm:presLayoutVars>
          <dgm:chMax val="1"/>
          <dgm:chPref val="1"/>
          <dgm:bulletEnabled val="1"/>
        </dgm:presLayoutVars>
      </dgm:prSet>
      <dgm:spPr/>
      <dgm:t>
        <a:bodyPr/>
        <a:lstStyle/>
        <a:p>
          <a:endParaRPr lang="en-US"/>
        </a:p>
      </dgm:t>
    </dgm:pt>
    <dgm:pt modelId="{345D0368-843F-4A22-A884-8F531880905A}" type="pres">
      <dgm:prSet presAssocID="{2E582F61-2A16-4DA7-8894-FA34941B2E4B}" presName="Accent2" presStyleCnt="0"/>
      <dgm:spPr/>
    </dgm:pt>
    <dgm:pt modelId="{26B8AF42-E67D-4D23-B852-66CCB56B937A}" type="pres">
      <dgm:prSet presAssocID="{2E582F61-2A16-4DA7-8894-FA34941B2E4B}" presName="Accent" presStyleLbl="node1" presStyleIdx="3" presStyleCnt="5" custAng="21582079" custLinFactNeighborX="-40286" custLinFactNeighborY="-28384"/>
      <dgm:spPr/>
    </dgm:pt>
    <dgm:pt modelId="{0457CDE8-DFE5-4D50-8AC1-CC3B455B5F60}" type="pres">
      <dgm:prSet presAssocID="{2E582F61-2A16-4DA7-8894-FA34941B2E4B}" presName="ParentBackground2" presStyleCnt="0"/>
      <dgm:spPr/>
    </dgm:pt>
    <dgm:pt modelId="{4699686C-4F42-45F3-AAA9-AAF1F5011DBC}" type="pres">
      <dgm:prSet presAssocID="{2E582F61-2A16-4DA7-8894-FA34941B2E4B}" presName="ParentBackground" presStyleLbl="fgAcc1" presStyleIdx="3" presStyleCnt="5" custLinFactNeighborX="-61255" custLinFactNeighborY="-43816"/>
      <dgm:spPr/>
      <dgm:t>
        <a:bodyPr/>
        <a:lstStyle/>
        <a:p>
          <a:pPr rtl="1"/>
          <a:endParaRPr lang="fa-IR"/>
        </a:p>
      </dgm:t>
    </dgm:pt>
    <dgm:pt modelId="{8291EACB-5A61-440C-82D8-4D98EFF6F387}" type="pres">
      <dgm:prSet presAssocID="{2E582F61-2A16-4DA7-8894-FA34941B2E4B}" presName="Parent2" presStyleLbl="revTx" presStyleIdx="0" presStyleCnt="0">
        <dgm:presLayoutVars>
          <dgm:chMax val="1"/>
          <dgm:chPref val="1"/>
          <dgm:bulletEnabled val="1"/>
        </dgm:presLayoutVars>
      </dgm:prSet>
      <dgm:spPr/>
      <dgm:t>
        <a:bodyPr/>
        <a:lstStyle/>
        <a:p>
          <a:pPr rtl="1"/>
          <a:endParaRPr lang="fa-IR"/>
        </a:p>
      </dgm:t>
    </dgm:pt>
    <dgm:pt modelId="{80C9DCF3-9B7E-4BC4-BE6F-5B979EA85A5C}" type="pres">
      <dgm:prSet presAssocID="{4A3E7AC0-2E0A-42FD-9F71-AC43A437BBFF}" presName="Accent1" presStyleCnt="0"/>
      <dgm:spPr/>
    </dgm:pt>
    <dgm:pt modelId="{6DC48434-4039-4700-ABAB-EAE3B82C95D2}" type="pres">
      <dgm:prSet presAssocID="{4A3E7AC0-2E0A-42FD-9F71-AC43A437BBFF}" presName="Accent" presStyleLbl="node1" presStyleIdx="4" presStyleCnt="5" custAng="16184181" custLinFactX="24165" custLinFactNeighborX="100000" custLinFactNeighborY="59412"/>
      <dgm:spPr/>
    </dgm:pt>
    <dgm:pt modelId="{5670C4AB-720D-466E-BDFF-5A3500F2EB53}" type="pres">
      <dgm:prSet presAssocID="{4A3E7AC0-2E0A-42FD-9F71-AC43A437BBFF}" presName="ParentBackground1" presStyleCnt="0"/>
      <dgm:spPr/>
    </dgm:pt>
    <dgm:pt modelId="{9C2F75F0-0370-4764-902F-B32B7FB9E6A5}" type="pres">
      <dgm:prSet presAssocID="{4A3E7AC0-2E0A-42FD-9F71-AC43A437BBFF}" presName="ParentBackground" presStyleLbl="fgAcc1" presStyleIdx="4" presStyleCnt="5" custLinFactX="86959" custLinFactNeighborX="100000" custLinFactNeighborY="89628"/>
      <dgm:spPr/>
      <dgm:t>
        <a:bodyPr/>
        <a:lstStyle/>
        <a:p>
          <a:pPr rtl="1"/>
          <a:endParaRPr lang="fa-IR"/>
        </a:p>
      </dgm:t>
    </dgm:pt>
    <dgm:pt modelId="{D7D6BEE2-A751-4DBA-92B3-8D5C474EE252}" type="pres">
      <dgm:prSet presAssocID="{4A3E7AC0-2E0A-42FD-9F71-AC43A437BBFF}" presName="Parent1" presStyleLbl="revTx" presStyleIdx="0" presStyleCnt="0">
        <dgm:presLayoutVars>
          <dgm:chMax val="1"/>
          <dgm:chPref val="1"/>
          <dgm:bulletEnabled val="1"/>
        </dgm:presLayoutVars>
      </dgm:prSet>
      <dgm:spPr/>
      <dgm:t>
        <a:bodyPr/>
        <a:lstStyle/>
        <a:p>
          <a:pPr rtl="1"/>
          <a:endParaRPr lang="fa-IR"/>
        </a:p>
      </dgm:t>
    </dgm:pt>
  </dgm:ptLst>
  <dgm:cxnLst>
    <dgm:cxn modelId="{7A2FA9E0-C01B-4ED3-AE54-694176881FCD}" type="presOf" srcId="{4A3E7AC0-2E0A-42FD-9F71-AC43A437BBFF}" destId="{9C2F75F0-0370-4764-902F-B32B7FB9E6A5}" srcOrd="0" destOrd="0" presId="urn:microsoft.com/office/officeart/2011/layout/CircleProcess"/>
    <dgm:cxn modelId="{83C9EEB2-3DD6-41B2-B32B-3B686259625F}" type="presOf" srcId="{9CB59528-AB87-444A-A1E4-C44D1B247661}" destId="{9455B2AE-2987-4751-B3C9-EC1802C0EFEF}" srcOrd="0" destOrd="0" presId="urn:microsoft.com/office/officeart/2011/layout/CircleProcess"/>
    <dgm:cxn modelId="{8A134F38-C38F-4966-AD7D-D7E1557C2741}" type="presOf" srcId="{4A3E7AC0-2E0A-42FD-9F71-AC43A437BBFF}" destId="{D7D6BEE2-A751-4DBA-92B3-8D5C474EE252}" srcOrd="1" destOrd="0" presId="urn:microsoft.com/office/officeart/2011/layout/CircleProcess"/>
    <dgm:cxn modelId="{9B8816B1-9F7E-45FE-82FE-91CDEBC26C5C}" srcId="{DE1A0BF2-CBD7-4C63-900D-165BF1243193}" destId="{9CB59528-AB87-444A-A1E4-C44D1B247661}" srcOrd="4" destOrd="0" parTransId="{112DF791-62F8-46B8-8735-469E7DEB5230}" sibTransId="{4C6F007E-AF74-4B13-8CB6-C904A2433B26}"/>
    <dgm:cxn modelId="{395240F2-DCCB-442E-938A-2FE4F4D3B8EB}" type="presOf" srcId="{2E582F61-2A16-4DA7-8894-FA34941B2E4B}" destId="{8291EACB-5A61-440C-82D8-4D98EFF6F387}" srcOrd="1" destOrd="0" presId="urn:microsoft.com/office/officeart/2011/layout/CircleProcess"/>
    <dgm:cxn modelId="{9ABF697D-8CDA-472B-81C0-A79F6B416EE3}" srcId="{DE1A0BF2-CBD7-4C63-900D-165BF1243193}" destId="{1B1EFB4C-DD10-4091-8491-15E2935A455F}" srcOrd="3" destOrd="0" parTransId="{1A73C73B-0324-438F-9129-DF4F243A7D4E}" sibTransId="{49C325A8-6F8F-4B47-8BA4-EB7365386856}"/>
    <dgm:cxn modelId="{DEF1D341-BE7E-43E4-A5A5-063D8B8F928F}" type="presOf" srcId="{D141CAFD-39A1-4F6B-B51C-A2CA03EBF3C1}" destId="{5CC0D318-9728-4981-850B-AAD5B46420C1}" srcOrd="1" destOrd="0" presId="urn:microsoft.com/office/officeart/2011/layout/CircleProcess"/>
    <dgm:cxn modelId="{741AE802-7491-403B-A187-934ECED43EE6}" type="presOf" srcId="{2E582F61-2A16-4DA7-8894-FA34941B2E4B}" destId="{4699686C-4F42-45F3-AAA9-AAF1F5011DBC}" srcOrd="0" destOrd="0" presId="urn:microsoft.com/office/officeart/2011/layout/CircleProcess"/>
    <dgm:cxn modelId="{A0E8A11C-65B0-4137-A197-44037722D9F4}" srcId="{DE1A0BF2-CBD7-4C63-900D-165BF1243193}" destId="{D141CAFD-39A1-4F6B-B51C-A2CA03EBF3C1}" srcOrd="2" destOrd="0" parTransId="{6CBF3E1F-6FC2-4CCD-AFF0-A2583CEB6CA7}" sibTransId="{591F2949-DA38-408A-A172-39F29DC71380}"/>
    <dgm:cxn modelId="{D024DEFC-0162-456D-9D35-DCAD32D2EF7B}" type="presOf" srcId="{1B1EFB4C-DD10-4091-8491-15E2935A455F}" destId="{8CA8F534-4CA9-40B4-99E6-53C29714A84F}" srcOrd="1" destOrd="0" presId="urn:microsoft.com/office/officeart/2011/layout/CircleProcess"/>
    <dgm:cxn modelId="{FDBD0A38-E852-4186-B3E3-915116CA6231}" type="presOf" srcId="{9CB59528-AB87-444A-A1E4-C44D1B247661}" destId="{6CFDE33D-3F63-42FA-AA77-E171D41693D2}" srcOrd="1" destOrd="0" presId="urn:microsoft.com/office/officeart/2011/layout/CircleProcess"/>
    <dgm:cxn modelId="{50098F57-B712-4975-A8CB-47E9359BED28}" srcId="{DE1A0BF2-CBD7-4C63-900D-165BF1243193}" destId="{4A3E7AC0-2E0A-42FD-9F71-AC43A437BBFF}" srcOrd="0" destOrd="0" parTransId="{C930655D-3F51-439B-B7A9-BB1079938727}" sibTransId="{402ED344-61D8-4FDC-9014-FB4080CA7F04}"/>
    <dgm:cxn modelId="{96622524-8005-4F55-B119-B0259FE34BDB}" srcId="{DE1A0BF2-CBD7-4C63-900D-165BF1243193}" destId="{2E582F61-2A16-4DA7-8894-FA34941B2E4B}" srcOrd="1" destOrd="0" parTransId="{CBBC9E31-1CB4-48BF-8D5D-9D838689559F}" sibTransId="{40BF45E2-2FD9-45B1-8B56-BBD7E812F230}"/>
    <dgm:cxn modelId="{37F70868-CCE9-4176-BF0F-276641925D6F}" type="presOf" srcId="{DE1A0BF2-CBD7-4C63-900D-165BF1243193}" destId="{D02AD6D4-9912-41EC-BC12-E7392EDCD95F}" srcOrd="0" destOrd="0" presId="urn:microsoft.com/office/officeart/2011/layout/CircleProcess"/>
    <dgm:cxn modelId="{1F3F6C1C-3CBB-4761-A55F-25C223A37D31}" type="presOf" srcId="{1B1EFB4C-DD10-4091-8491-15E2935A455F}" destId="{2BCA0EE6-40D8-4148-88ED-B7090C9DEAFC}" srcOrd="0" destOrd="0" presId="urn:microsoft.com/office/officeart/2011/layout/CircleProcess"/>
    <dgm:cxn modelId="{75C34AEC-A6D1-4575-BD92-7233A2AA00FC}" type="presOf" srcId="{D141CAFD-39A1-4F6B-B51C-A2CA03EBF3C1}" destId="{8A16892C-F6D1-4905-990D-5DE8B44BE8CA}" srcOrd="0" destOrd="0" presId="urn:microsoft.com/office/officeart/2011/layout/CircleProcess"/>
    <dgm:cxn modelId="{791C48D1-5085-49A4-891C-E0EB4305F910}" type="presParOf" srcId="{D02AD6D4-9912-41EC-BC12-E7392EDCD95F}" destId="{FDD0E73D-8151-409C-85C3-73F36EB38CFE}" srcOrd="0" destOrd="0" presId="urn:microsoft.com/office/officeart/2011/layout/CircleProcess"/>
    <dgm:cxn modelId="{C3683529-88D7-44BC-9149-D206DD822FC6}" type="presParOf" srcId="{FDD0E73D-8151-409C-85C3-73F36EB38CFE}" destId="{096CD474-7969-433E-98E5-46509AE1A28E}" srcOrd="0" destOrd="0" presId="urn:microsoft.com/office/officeart/2011/layout/CircleProcess"/>
    <dgm:cxn modelId="{D6B6306D-A096-4734-816A-82B3B94DD148}" type="presParOf" srcId="{D02AD6D4-9912-41EC-BC12-E7392EDCD95F}" destId="{01ACCA2D-1BE4-4FC0-8A33-E95FC8601EB1}" srcOrd="1" destOrd="0" presId="urn:microsoft.com/office/officeart/2011/layout/CircleProcess"/>
    <dgm:cxn modelId="{EB7AF87A-FEAD-4F90-86F7-0B16A61D601D}" type="presParOf" srcId="{01ACCA2D-1BE4-4FC0-8A33-E95FC8601EB1}" destId="{9455B2AE-2987-4751-B3C9-EC1802C0EFEF}" srcOrd="0" destOrd="0" presId="urn:microsoft.com/office/officeart/2011/layout/CircleProcess"/>
    <dgm:cxn modelId="{2CD4A2D3-D4AD-4549-A985-B40F92FEB96B}" type="presParOf" srcId="{D02AD6D4-9912-41EC-BC12-E7392EDCD95F}" destId="{6CFDE33D-3F63-42FA-AA77-E171D41693D2}" srcOrd="2" destOrd="0" presId="urn:microsoft.com/office/officeart/2011/layout/CircleProcess"/>
    <dgm:cxn modelId="{726B5BFC-8112-4A4E-A49C-73328FE89868}" type="presParOf" srcId="{D02AD6D4-9912-41EC-BC12-E7392EDCD95F}" destId="{C11DB46A-F5B5-4A55-A1E8-3BFE58300649}" srcOrd="3" destOrd="0" presId="urn:microsoft.com/office/officeart/2011/layout/CircleProcess"/>
    <dgm:cxn modelId="{C8EED486-86BB-4AD2-A525-A89010CB2201}" type="presParOf" srcId="{C11DB46A-F5B5-4A55-A1E8-3BFE58300649}" destId="{18CE88A1-3A21-43EB-8366-58AA941EDF03}" srcOrd="0" destOrd="0" presId="urn:microsoft.com/office/officeart/2011/layout/CircleProcess"/>
    <dgm:cxn modelId="{1E915827-1F45-4C86-82E0-D90EF280BCA5}" type="presParOf" srcId="{D02AD6D4-9912-41EC-BC12-E7392EDCD95F}" destId="{80570A4F-C884-4C0D-A0AB-7B2AEB39A31A}" srcOrd="4" destOrd="0" presId="urn:microsoft.com/office/officeart/2011/layout/CircleProcess"/>
    <dgm:cxn modelId="{ECD2816A-2948-4687-990E-FDD4A4D20B63}" type="presParOf" srcId="{80570A4F-C884-4C0D-A0AB-7B2AEB39A31A}" destId="{2BCA0EE6-40D8-4148-88ED-B7090C9DEAFC}" srcOrd="0" destOrd="0" presId="urn:microsoft.com/office/officeart/2011/layout/CircleProcess"/>
    <dgm:cxn modelId="{98879601-2477-437F-806C-23739751209E}" type="presParOf" srcId="{D02AD6D4-9912-41EC-BC12-E7392EDCD95F}" destId="{8CA8F534-4CA9-40B4-99E6-53C29714A84F}" srcOrd="5" destOrd="0" presId="urn:microsoft.com/office/officeart/2011/layout/CircleProcess"/>
    <dgm:cxn modelId="{C1FAAE2A-2082-42BB-BCB8-B827B3201A5B}" type="presParOf" srcId="{D02AD6D4-9912-41EC-BC12-E7392EDCD95F}" destId="{1DDC51ED-5731-4CBE-A75E-23D7941D4484}" srcOrd="6" destOrd="0" presId="urn:microsoft.com/office/officeart/2011/layout/CircleProcess"/>
    <dgm:cxn modelId="{CB4F13E9-042E-4267-B0FC-81D3D2F563E2}" type="presParOf" srcId="{1DDC51ED-5731-4CBE-A75E-23D7941D4484}" destId="{5CD96809-B33B-4D7F-BEA3-19FDA84A328B}" srcOrd="0" destOrd="0" presId="urn:microsoft.com/office/officeart/2011/layout/CircleProcess"/>
    <dgm:cxn modelId="{57CF1523-DEC4-4200-9318-38CD34F3AACE}" type="presParOf" srcId="{D02AD6D4-9912-41EC-BC12-E7392EDCD95F}" destId="{97EE7B91-CBDE-4F06-BBEA-C6B8640C0310}" srcOrd="7" destOrd="0" presId="urn:microsoft.com/office/officeart/2011/layout/CircleProcess"/>
    <dgm:cxn modelId="{5A13DD2F-F191-4A04-B5D4-C16254D49401}" type="presParOf" srcId="{97EE7B91-CBDE-4F06-BBEA-C6B8640C0310}" destId="{8A16892C-F6D1-4905-990D-5DE8B44BE8CA}" srcOrd="0" destOrd="0" presId="urn:microsoft.com/office/officeart/2011/layout/CircleProcess"/>
    <dgm:cxn modelId="{72899208-DA48-4487-9D5F-2F510C7B64AC}" type="presParOf" srcId="{D02AD6D4-9912-41EC-BC12-E7392EDCD95F}" destId="{5CC0D318-9728-4981-850B-AAD5B46420C1}" srcOrd="8" destOrd="0" presId="urn:microsoft.com/office/officeart/2011/layout/CircleProcess"/>
    <dgm:cxn modelId="{8665BB0E-A2D6-4E31-B433-BBA6AF17AC04}" type="presParOf" srcId="{D02AD6D4-9912-41EC-BC12-E7392EDCD95F}" destId="{345D0368-843F-4A22-A884-8F531880905A}" srcOrd="9" destOrd="0" presId="urn:microsoft.com/office/officeart/2011/layout/CircleProcess"/>
    <dgm:cxn modelId="{B955C8B2-67B6-4205-855D-9AB39AC50F71}" type="presParOf" srcId="{345D0368-843F-4A22-A884-8F531880905A}" destId="{26B8AF42-E67D-4D23-B852-66CCB56B937A}" srcOrd="0" destOrd="0" presId="urn:microsoft.com/office/officeart/2011/layout/CircleProcess"/>
    <dgm:cxn modelId="{504E6A06-2BF8-4D57-8D5D-37CE7281497A}" type="presParOf" srcId="{D02AD6D4-9912-41EC-BC12-E7392EDCD95F}" destId="{0457CDE8-DFE5-4D50-8AC1-CC3B455B5F60}" srcOrd="10" destOrd="0" presId="urn:microsoft.com/office/officeart/2011/layout/CircleProcess"/>
    <dgm:cxn modelId="{119CBD91-E821-476F-B9D4-43B87C550697}" type="presParOf" srcId="{0457CDE8-DFE5-4D50-8AC1-CC3B455B5F60}" destId="{4699686C-4F42-45F3-AAA9-AAF1F5011DBC}" srcOrd="0" destOrd="0" presId="urn:microsoft.com/office/officeart/2011/layout/CircleProcess"/>
    <dgm:cxn modelId="{492B2EF2-0697-46FD-86FE-012E8464444B}" type="presParOf" srcId="{D02AD6D4-9912-41EC-BC12-E7392EDCD95F}" destId="{8291EACB-5A61-440C-82D8-4D98EFF6F387}" srcOrd="11" destOrd="0" presId="urn:microsoft.com/office/officeart/2011/layout/CircleProcess"/>
    <dgm:cxn modelId="{5A1BCBEE-01C5-45F0-8BBC-0F60F859242A}" type="presParOf" srcId="{D02AD6D4-9912-41EC-BC12-E7392EDCD95F}" destId="{80C9DCF3-9B7E-4BC4-BE6F-5B979EA85A5C}" srcOrd="12" destOrd="0" presId="urn:microsoft.com/office/officeart/2011/layout/CircleProcess"/>
    <dgm:cxn modelId="{FA5DF88F-2EDB-41E3-AF26-FC498832449D}" type="presParOf" srcId="{80C9DCF3-9B7E-4BC4-BE6F-5B979EA85A5C}" destId="{6DC48434-4039-4700-ABAB-EAE3B82C95D2}" srcOrd="0" destOrd="0" presId="urn:microsoft.com/office/officeart/2011/layout/CircleProcess"/>
    <dgm:cxn modelId="{C0C5A95A-4175-4315-846A-E6F703ACEBD0}" type="presParOf" srcId="{D02AD6D4-9912-41EC-BC12-E7392EDCD95F}" destId="{5670C4AB-720D-466E-BDFF-5A3500F2EB53}" srcOrd="13" destOrd="0" presId="urn:microsoft.com/office/officeart/2011/layout/CircleProcess"/>
    <dgm:cxn modelId="{3403EBE4-D2EF-442E-AEFD-B9E1DA34C61A}" type="presParOf" srcId="{5670C4AB-720D-466E-BDFF-5A3500F2EB53}" destId="{9C2F75F0-0370-4764-902F-B32B7FB9E6A5}" srcOrd="0" destOrd="0" presId="urn:microsoft.com/office/officeart/2011/layout/CircleProcess"/>
    <dgm:cxn modelId="{914C8DCC-D01C-4A5C-B00E-56D8988E9A01}" type="presParOf" srcId="{D02AD6D4-9912-41EC-BC12-E7392EDCD95F}" destId="{D7D6BEE2-A751-4DBA-92B3-8D5C474EE252}"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custT="1"/>
      <dgm:spPr>
        <a:solidFill>
          <a:schemeClr val="accent2">
            <a:lumMod val="20000"/>
            <a:lumOff val="80000"/>
          </a:schemeClr>
        </a:solidFill>
        <a:scene3d>
          <a:camera prst="obliqueTopRight"/>
          <a:lightRig rig="flat" dir="t"/>
        </a:scene3d>
        <a:sp3d prstMaterial="plastic">
          <a:bevelT w="120900" h="88900"/>
          <a:bevelB w="88900" h="31750" prst="angle"/>
        </a:sp3d>
      </dgm:spPr>
      <dgm:t>
        <a:bodyPr/>
        <a:lstStyle/>
        <a:p>
          <a:r>
            <a:rPr lang="fa-IR" sz="2000" b="1" dirty="0" smtClean="0">
              <a:solidFill>
                <a:srgbClr val="0070C0"/>
              </a:solidFill>
              <a:cs typeface="B Titr" panose="00000700000000000000" pitchFamily="2" charset="-78"/>
            </a:rPr>
            <a:t>بستن درز و شکاف های زمین قبل از آبیاری</a:t>
          </a:r>
          <a:endParaRPr lang="en-US" sz="2000" b="1" dirty="0">
            <a:solidFill>
              <a:srgbClr val="0070C0"/>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tx2">
            <a:lumMod val="20000"/>
            <a:lumOff val="80000"/>
          </a:schemeClr>
        </a:solidFill>
      </dgm:spPr>
      <dgm:t>
        <a:bodyPr/>
        <a:lstStyle/>
        <a:p>
          <a:r>
            <a:rPr lang="ar-DZ" sz="2000" b="1" dirty="0" smtClean="0">
              <a:solidFill>
                <a:srgbClr val="FF0000"/>
              </a:solidFill>
              <a:cs typeface="B Titr" panose="00000700000000000000" pitchFamily="2" charset="-78"/>
            </a:rPr>
            <a:t>جدا نمودن قسمتهای مرتفع از قسمتهای پست تر زمین</a:t>
          </a:r>
          <a:endParaRPr lang="en-US" sz="2000" dirty="0">
            <a:solidFill>
              <a:srgbClr val="FF0000"/>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tx2">
            <a:lumMod val="20000"/>
            <a:lumOff val="80000"/>
          </a:schemeClr>
        </a:solidFill>
      </dgm:spPr>
      <dgm:t>
        <a:bodyPr/>
        <a:lstStyle/>
        <a:p>
          <a:r>
            <a:rPr lang="ar-DZ" sz="2000" b="1" dirty="0" smtClean="0">
              <a:solidFill>
                <a:srgbClr val="FF0000"/>
              </a:solidFill>
              <a:cs typeface="B Titr" panose="00000700000000000000" pitchFamily="2" charset="-78"/>
            </a:rPr>
            <a:t>وجود مکانیسم خوب و مناسب برای توزیع آب</a:t>
          </a:r>
          <a:endParaRPr lang="en-US" sz="2000" dirty="0">
            <a:solidFill>
              <a:srgbClr val="FF0000"/>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X="144812" custScaleY="74390" custLinFactNeighborY="2013">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62C85B32-E135-4480-9CC0-D3047EEA72FB}" type="presOf" srcId="{615219B9-4BE7-41A8-A954-2A5EC0D76440}" destId="{E9005D3C-6A2F-4FFE-9A7B-A7D2F2E5E4D3}" srcOrd="0" destOrd="0" presId="urn:microsoft.com/office/officeart/2005/8/layout/orgChart1"/>
    <dgm:cxn modelId="{E9E054A3-DA5F-4083-A70C-5BF2CC129516}" type="presOf" srcId="{04B604A9-448A-468B-AF60-FBB593395062}" destId="{BA70DFA8-2675-4206-99AD-B6A0D3930423}" srcOrd="1"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258A6286-73F1-4F1E-95F6-039F242B208A}" type="presOf" srcId="{734F0DC8-952E-4FE6-B1B0-BD91FAD24D77}" destId="{9A5C3244-CC22-4E86-AD6C-14A7549DB438}" srcOrd="0" destOrd="0" presId="urn:microsoft.com/office/officeart/2005/8/layout/orgChart1"/>
    <dgm:cxn modelId="{996664DE-E730-4535-93ED-CF9A45E5179B}" type="presOf" srcId="{BF9B6787-9F4C-434E-8C96-3B905D641C70}" destId="{16EAD671-5FD2-4D13-8A10-701F45C63B36}" srcOrd="0" destOrd="0" presId="urn:microsoft.com/office/officeart/2005/8/layout/orgChart1"/>
    <dgm:cxn modelId="{CD6A78EC-4D05-4B4C-AF1B-0A5C5588459D}" type="presOf" srcId="{AB2E8D5D-B0D7-4B12-B3C1-71343678CCA3}" destId="{6FE3305D-CB81-4C75-BFAE-102634534C6A}" srcOrd="0" destOrd="0" presId="urn:microsoft.com/office/officeart/2005/8/layout/orgChart1"/>
    <dgm:cxn modelId="{866C24B5-5517-4334-A036-26ED631335F3}" type="presOf" srcId="{04B604A9-448A-468B-AF60-FBB593395062}" destId="{1283359E-C11D-4DAD-AF61-E3DE69D59476}" srcOrd="0"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D7350CC0-EE48-4462-ACE7-2CA20E3646CE}" type="presOf" srcId="{615219B9-4BE7-41A8-A954-2A5EC0D76440}" destId="{8BB9E003-A2F7-4505-B814-62A2E0727A6C}" srcOrd="1" destOrd="0" presId="urn:microsoft.com/office/officeart/2005/8/layout/orgChart1"/>
    <dgm:cxn modelId="{F7C00F1C-18FC-4127-9A6C-12FB3CF12A8B}" type="presOf" srcId="{BF9B6787-9F4C-434E-8C96-3B905D641C70}" destId="{28674042-15F0-47BB-9461-B8ED69D4E6DD}" srcOrd="1" destOrd="0" presId="urn:microsoft.com/office/officeart/2005/8/layout/orgChart1"/>
    <dgm:cxn modelId="{2B975D0A-8B7B-437E-8FD9-1B43C7CB3C83}" type="presOf" srcId="{C13B66B0-D764-494A-B232-FF082CE5B80F}" destId="{8C03698E-F641-4850-95B1-90A269809B50}" srcOrd="0" destOrd="0" presId="urn:microsoft.com/office/officeart/2005/8/layout/orgChart1"/>
    <dgm:cxn modelId="{DC3EE83D-83BD-4D02-930F-4F2C5456FC34}" type="presParOf" srcId="{8C03698E-F641-4850-95B1-90A269809B50}" destId="{5E423949-E59D-4C09-A821-A5CA2B6C7D54}" srcOrd="0" destOrd="0" presId="urn:microsoft.com/office/officeart/2005/8/layout/orgChart1"/>
    <dgm:cxn modelId="{001879BC-B79B-42F3-8A82-E90E2CBDD36B}" type="presParOf" srcId="{5E423949-E59D-4C09-A821-A5CA2B6C7D54}" destId="{44F6B450-05A4-4E84-9578-A80AE1DDAEF1}" srcOrd="0" destOrd="0" presId="urn:microsoft.com/office/officeart/2005/8/layout/orgChart1"/>
    <dgm:cxn modelId="{45DB47AA-D361-419D-8409-5EC1C8BAB38F}" type="presParOf" srcId="{44F6B450-05A4-4E84-9578-A80AE1DDAEF1}" destId="{E9005D3C-6A2F-4FFE-9A7B-A7D2F2E5E4D3}" srcOrd="0" destOrd="0" presId="urn:microsoft.com/office/officeart/2005/8/layout/orgChart1"/>
    <dgm:cxn modelId="{CDF301FC-8C1B-4719-844E-D79DE4746E7A}" type="presParOf" srcId="{44F6B450-05A4-4E84-9578-A80AE1DDAEF1}" destId="{8BB9E003-A2F7-4505-B814-62A2E0727A6C}" srcOrd="1" destOrd="0" presId="urn:microsoft.com/office/officeart/2005/8/layout/orgChart1"/>
    <dgm:cxn modelId="{9832CC34-4393-4914-9749-053824BB584C}" type="presParOf" srcId="{5E423949-E59D-4C09-A821-A5CA2B6C7D54}" destId="{C1AA5338-F63C-4655-90BB-A7E6F4566936}" srcOrd="1" destOrd="0" presId="urn:microsoft.com/office/officeart/2005/8/layout/orgChart1"/>
    <dgm:cxn modelId="{34E2C2C0-2D23-4163-9464-4AB34B441DB1}" type="presParOf" srcId="{C1AA5338-F63C-4655-90BB-A7E6F4566936}" destId="{9A5C3244-CC22-4E86-AD6C-14A7549DB438}" srcOrd="0" destOrd="0" presId="urn:microsoft.com/office/officeart/2005/8/layout/orgChart1"/>
    <dgm:cxn modelId="{7B47F478-8F13-4479-B30B-4E03430A2112}" type="presParOf" srcId="{C1AA5338-F63C-4655-90BB-A7E6F4566936}" destId="{5D234A5A-0961-427B-B1D2-DBF76FE943A4}" srcOrd="1" destOrd="0" presId="urn:microsoft.com/office/officeart/2005/8/layout/orgChart1"/>
    <dgm:cxn modelId="{0B76E7ED-0303-4253-A52C-1A45094EF954}" type="presParOf" srcId="{5D234A5A-0961-427B-B1D2-DBF76FE943A4}" destId="{89DA20B5-5551-4961-AA61-5DB766E841C4}" srcOrd="0" destOrd="0" presId="urn:microsoft.com/office/officeart/2005/8/layout/orgChart1"/>
    <dgm:cxn modelId="{282CD910-0752-41A8-BB18-537617252ADA}" type="presParOf" srcId="{89DA20B5-5551-4961-AA61-5DB766E841C4}" destId="{1283359E-C11D-4DAD-AF61-E3DE69D59476}" srcOrd="0" destOrd="0" presId="urn:microsoft.com/office/officeart/2005/8/layout/orgChart1"/>
    <dgm:cxn modelId="{712CF975-C107-4DDC-9329-2EC99F3B99E5}" type="presParOf" srcId="{89DA20B5-5551-4961-AA61-5DB766E841C4}" destId="{BA70DFA8-2675-4206-99AD-B6A0D3930423}" srcOrd="1" destOrd="0" presId="urn:microsoft.com/office/officeart/2005/8/layout/orgChart1"/>
    <dgm:cxn modelId="{A6EB98DE-9DE7-4CE4-838A-309E7499C42F}" type="presParOf" srcId="{5D234A5A-0961-427B-B1D2-DBF76FE943A4}" destId="{2D007001-E647-4A37-8720-5F050B9319DE}" srcOrd="1" destOrd="0" presId="urn:microsoft.com/office/officeart/2005/8/layout/orgChart1"/>
    <dgm:cxn modelId="{87B2116E-9DC6-44B8-B4B9-8B9D1EE889F6}" type="presParOf" srcId="{5D234A5A-0961-427B-B1D2-DBF76FE943A4}" destId="{D97DD88E-7CE0-450F-9A0B-D597A50B68D9}" srcOrd="2" destOrd="0" presId="urn:microsoft.com/office/officeart/2005/8/layout/orgChart1"/>
    <dgm:cxn modelId="{EFB652B9-67AF-418E-A122-D77BBD2BD9FC}" type="presParOf" srcId="{C1AA5338-F63C-4655-90BB-A7E6F4566936}" destId="{6FE3305D-CB81-4C75-BFAE-102634534C6A}" srcOrd="2" destOrd="0" presId="urn:microsoft.com/office/officeart/2005/8/layout/orgChart1"/>
    <dgm:cxn modelId="{15FE7097-0FF9-4DFC-A0DD-D3201DEE5F7A}" type="presParOf" srcId="{C1AA5338-F63C-4655-90BB-A7E6F4566936}" destId="{1F68C553-4BEA-4A39-AE5E-1A15332C7F7A}" srcOrd="3" destOrd="0" presId="urn:microsoft.com/office/officeart/2005/8/layout/orgChart1"/>
    <dgm:cxn modelId="{235B6376-BFC1-406D-8049-135764C355F9}" type="presParOf" srcId="{1F68C553-4BEA-4A39-AE5E-1A15332C7F7A}" destId="{FB5665C6-98AE-4235-BD6B-4187E2214277}" srcOrd="0" destOrd="0" presId="urn:microsoft.com/office/officeart/2005/8/layout/orgChart1"/>
    <dgm:cxn modelId="{22F06932-5316-4324-85E3-066D896CB123}" type="presParOf" srcId="{FB5665C6-98AE-4235-BD6B-4187E2214277}" destId="{16EAD671-5FD2-4D13-8A10-701F45C63B36}" srcOrd="0" destOrd="0" presId="urn:microsoft.com/office/officeart/2005/8/layout/orgChart1"/>
    <dgm:cxn modelId="{B5902588-EA66-4D08-AC14-B568EB53B5DA}" type="presParOf" srcId="{FB5665C6-98AE-4235-BD6B-4187E2214277}" destId="{28674042-15F0-47BB-9461-B8ED69D4E6DD}" srcOrd="1" destOrd="0" presId="urn:microsoft.com/office/officeart/2005/8/layout/orgChart1"/>
    <dgm:cxn modelId="{290D72FB-AA52-4CE4-9056-76E22F0169BE}" type="presParOf" srcId="{1F68C553-4BEA-4A39-AE5E-1A15332C7F7A}" destId="{F74303C5-C0E8-4E95-85EF-D8BC68895A07}" srcOrd="1" destOrd="0" presId="urn:microsoft.com/office/officeart/2005/8/layout/orgChart1"/>
    <dgm:cxn modelId="{E13A36DA-238A-456A-804B-FE935A7DE6D4}" type="presParOf" srcId="{1F68C553-4BEA-4A39-AE5E-1A15332C7F7A}" destId="{B2902E7F-71B3-4D3D-85C7-0542F817E82A}" srcOrd="2" destOrd="0" presId="urn:microsoft.com/office/officeart/2005/8/layout/orgChart1"/>
    <dgm:cxn modelId="{17522EBA-3D0C-439F-B76D-975C9585A509}"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custT="1"/>
      <dgm:spPr>
        <a:solidFill>
          <a:schemeClr val="bg1">
            <a:lumMod val="85000"/>
          </a:schemeClr>
        </a:solidFill>
        <a:scene3d>
          <a:camera prst="obliqueTopRight"/>
          <a:lightRig rig="flat" dir="t"/>
        </a:scene3d>
        <a:sp3d prstMaterial="plastic">
          <a:bevelT w="120900" h="88900"/>
          <a:bevelB w="88900" h="31750" prst="angle"/>
        </a:sp3d>
      </dgm:spPr>
      <dgm:t>
        <a:bodyPr/>
        <a:lstStyle/>
        <a:p>
          <a:r>
            <a:rPr lang="ar-DZ" sz="2400" b="1" dirty="0" smtClean="0">
              <a:solidFill>
                <a:srgbClr val="0070C0"/>
              </a:solidFill>
              <a:cs typeface="B Titr" panose="00000700000000000000" pitchFamily="2" charset="-78"/>
            </a:rPr>
            <a:t>آبیاری زمینهایی که به نهر اصلی نزدیکترند</a:t>
          </a:r>
          <a:endParaRPr lang="en-US" sz="2400" b="1" dirty="0">
            <a:solidFill>
              <a:srgbClr val="0070C0"/>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2">
            <a:lumMod val="20000"/>
            <a:lumOff val="80000"/>
          </a:schemeClr>
        </a:solidFill>
      </dgm:spPr>
      <dgm:t>
        <a:bodyPr/>
        <a:lstStyle/>
        <a:p>
          <a:r>
            <a:rPr lang="ar-DZ" sz="2000" b="1" dirty="0" smtClean="0">
              <a:solidFill>
                <a:schemeClr val="tx1"/>
              </a:solidFill>
              <a:cs typeface="B Titr" panose="00000700000000000000" pitchFamily="2" charset="-78"/>
            </a:rPr>
            <a:t>انتخاب زمان مناسب برای آبیاری</a:t>
          </a:r>
          <a:endParaRPr lang="en-US" sz="2000" dirty="0">
            <a:solidFill>
              <a:schemeClr val="tx1"/>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2">
            <a:lumMod val="20000"/>
            <a:lumOff val="80000"/>
          </a:schemeClr>
        </a:solidFill>
      </dgm:spPr>
      <dgm:t>
        <a:bodyPr/>
        <a:lstStyle/>
        <a:p>
          <a:r>
            <a:rPr lang="ar-DZ" sz="2000" b="1" dirty="0" smtClean="0">
              <a:solidFill>
                <a:schemeClr val="tx1"/>
              </a:solidFill>
              <a:cs typeface="B Titr" panose="00000700000000000000" pitchFamily="2" charset="-78"/>
            </a:rPr>
            <a:t>استفاده از سد های کوچک</a:t>
          </a:r>
          <a:endParaRPr lang="en-US" sz="2000" dirty="0">
            <a:solidFill>
              <a:schemeClr val="tx1"/>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74390" custLinFactNeighborY="2013">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custLinFactNeighborY="-1458">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CE5FC5F8-8053-4695-ABAE-F29E7EBABCAF}" type="presOf" srcId="{615219B9-4BE7-41A8-A954-2A5EC0D76440}" destId="{8BB9E003-A2F7-4505-B814-62A2E0727A6C}" srcOrd="1" destOrd="0" presId="urn:microsoft.com/office/officeart/2005/8/layout/orgChart1"/>
    <dgm:cxn modelId="{244DC0C5-61E8-4C2A-A9F2-A01A65C88D8C}" type="presOf" srcId="{AB2E8D5D-B0D7-4B12-B3C1-71343678CCA3}" destId="{6FE3305D-CB81-4C75-BFAE-102634534C6A}" srcOrd="0" destOrd="0" presId="urn:microsoft.com/office/officeart/2005/8/layout/orgChart1"/>
    <dgm:cxn modelId="{DB861236-BBAB-46AF-8B5B-02431F8E75CB}" type="presOf" srcId="{BF9B6787-9F4C-434E-8C96-3B905D641C70}" destId="{28674042-15F0-47BB-9461-B8ED69D4E6DD}" srcOrd="1" destOrd="0" presId="urn:microsoft.com/office/officeart/2005/8/layout/orgChart1"/>
    <dgm:cxn modelId="{CE2207F3-7EAC-4883-9211-C2B73CCBD211}" type="presOf" srcId="{734F0DC8-952E-4FE6-B1B0-BD91FAD24D77}" destId="{9A5C3244-CC22-4E86-AD6C-14A7549DB438}" srcOrd="0"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1F9E30A1-6E19-4326-8F23-FBD0A2DD4A72}" type="presOf" srcId="{615219B9-4BE7-41A8-A954-2A5EC0D76440}" destId="{E9005D3C-6A2F-4FFE-9A7B-A7D2F2E5E4D3}" srcOrd="0" destOrd="0" presId="urn:microsoft.com/office/officeart/2005/8/layout/orgChart1"/>
    <dgm:cxn modelId="{FF245AA7-43E2-49A3-A504-A9511EBE7643}" type="presOf" srcId="{BF9B6787-9F4C-434E-8C96-3B905D641C70}" destId="{16EAD671-5FD2-4D13-8A10-701F45C63B36}" srcOrd="0"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D463C45F-B6E8-4383-B3DB-0CB3A9E8BA78}" type="presOf" srcId="{04B604A9-448A-468B-AF60-FBB593395062}" destId="{BA70DFA8-2675-4206-99AD-B6A0D3930423}" srcOrd="1" destOrd="0" presId="urn:microsoft.com/office/officeart/2005/8/layout/orgChart1"/>
    <dgm:cxn modelId="{E5ED3758-05F1-450F-AC99-354967622315}" type="presOf" srcId="{C13B66B0-D764-494A-B232-FF082CE5B80F}" destId="{8C03698E-F641-4850-95B1-90A269809B50}" srcOrd="0" destOrd="0" presId="urn:microsoft.com/office/officeart/2005/8/layout/orgChart1"/>
    <dgm:cxn modelId="{8A1EA037-9F5E-485A-88FF-65BDA8794A80}" type="presOf" srcId="{04B604A9-448A-468B-AF60-FBB593395062}" destId="{1283359E-C11D-4DAD-AF61-E3DE69D59476}" srcOrd="0" destOrd="0" presId="urn:microsoft.com/office/officeart/2005/8/layout/orgChart1"/>
    <dgm:cxn modelId="{CFE48923-F66D-41AC-ADC0-A957624F370B}" type="presParOf" srcId="{8C03698E-F641-4850-95B1-90A269809B50}" destId="{5E423949-E59D-4C09-A821-A5CA2B6C7D54}" srcOrd="0" destOrd="0" presId="urn:microsoft.com/office/officeart/2005/8/layout/orgChart1"/>
    <dgm:cxn modelId="{98C46A91-260C-4A3C-8052-D36114DFA12D}" type="presParOf" srcId="{5E423949-E59D-4C09-A821-A5CA2B6C7D54}" destId="{44F6B450-05A4-4E84-9578-A80AE1DDAEF1}" srcOrd="0" destOrd="0" presId="urn:microsoft.com/office/officeart/2005/8/layout/orgChart1"/>
    <dgm:cxn modelId="{B31CCF95-D22D-4063-85EC-83C3A2284524}" type="presParOf" srcId="{44F6B450-05A4-4E84-9578-A80AE1DDAEF1}" destId="{E9005D3C-6A2F-4FFE-9A7B-A7D2F2E5E4D3}" srcOrd="0" destOrd="0" presId="urn:microsoft.com/office/officeart/2005/8/layout/orgChart1"/>
    <dgm:cxn modelId="{1A91CC84-9CB6-4CBA-AAEE-1CA095BCA7B8}" type="presParOf" srcId="{44F6B450-05A4-4E84-9578-A80AE1DDAEF1}" destId="{8BB9E003-A2F7-4505-B814-62A2E0727A6C}" srcOrd="1" destOrd="0" presId="urn:microsoft.com/office/officeart/2005/8/layout/orgChart1"/>
    <dgm:cxn modelId="{FC8066F9-C0AF-4568-BAF5-6FB8182D28FC}" type="presParOf" srcId="{5E423949-E59D-4C09-A821-A5CA2B6C7D54}" destId="{C1AA5338-F63C-4655-90BB-A7E6F4566936}" srcOrd="1" destOrd="0" presId="urn:microsoft.com/office/officeart/2005/8/layout/orgChart1"/>
    <dgm:cxn modelId="{3A8EB5CF-82D8-4806-9E08-E522EE6DA02E}" type="presParOf" srcId="{C1AA5338-F63C-4655-90BB-A7E6F4566936}" destId="{9A5C3244-CC22-4E86-AD6C-14A7549DB438}" srcOrd="0" destOrd="0" presId="urn:microsoft.com/office/officeart/2005/8/layout/orgChart1"/>
    <dgm:cxn modelId="{CF7289B1-8EE7-4B26-BFA4-9BB47B99D906}" type="presParOf" srcId="{C1AA5338-F63C-4655-90BB-A7E6F4566936}" destId="{5D234A5A-0961-427B-B1D2-DBF76FE943A4}" srcOrd="1" destOrd="0" presId="urn:microsoft.com/office/officeart/2005/8/layout/orgChart1"/>
    <dgm:cxn modelId="{9C741F32-7D89-4998-AC96-8200DFF66188}" type="presParOf" srcId="{5D234A5A-0961-427B-B1D2-DBF76FE943A4}" destId="{89DA20B5-5551-4961-AA61-5DB766E841C4}" srcOrd="0" destOrd="0" presId="urn:microsoft.com/office/officeart/2005/8/layout/orgChart1"/>
    <dgm:cxn modelId="{DA2AB0BC-61C0-451B-B75F-E9A041740BD1}" type="presParOf" srcId="{89DA20B5-5551-4961-AA61-5DB766E841C4}" destId="{1283359E-C11D-4DAD-AF61-E3DE69D59476}" srcOrd="0" destOrd="0" presId="urn:microsoft.com/office/officeart/2005/8/layout/orgChart1"/>
    <dgm:cxn modelId="{7AB7C352-98EC-42DC-8B1A-9ABFF1F35CB6}" type="presParOf" srcId="{89DA20B5-5551-4961-AA61-5DB766E841C4}" destId="{BA70DFA8-2675-4206-99AD-B6A0D3930423}" srcOrd="1" destOrd="0" presId="urn:microsoft.com/office/officeart/2005/8/layout/orgChart1"/>
    <dgm:cxn modelId="{A2827435-1F37-4B44-AF08-6C5D510237D8}" type="presParOf" srcId="{5D234A5A-0961-427B-B1D2-DBF76FE943A4}" destId="{2D007001-E647-4A37-8720-5F050B9319DE}" srcOrd="1" destOrd="0" presId="urn:microsoft.com/office/officeart/2005/8/layout/orgChart1"/>
    <dgm:cxn modelId="{D450662D-171B-4444-A400-5727CD2B448D}" type="presParOf" srcId="{5D234A5A-0961-427B-B1D2-DBF76FE943A4}" destId="{D97DD88E-7CE0-450F-9A0B-D597A50B68D9}" srcOrd="2" destOrd="0" presId="urn:microsoft.com/office/officeart/2005/8/layout/orgChart1"/>
    <dgm:cxn modelId="{2920EA2E-18A5-4CF3-AC8C-3DBD6287F272}" type="presParOf" srcId="{C1AA5338-F63C-4655-90BB-A7E6F4566936}" destId="{6FE3305D-CB81-4C75-BFAE-102634534C6A}" srcOrd="2" destOrd="0" presId="urn:microsoft.com/office/officeart/2005/8/layout/orgChart1"/>
    <dgm:cxn modelId="{ABAE1E81-5277-4123-AEE8-2289BE41687B}" type="presParOf" srcId="{C1AA5338-F63C-4655-90BB-A7E6F4566936}" destId="{1F68C553-4BEA-4A39-AE5E-1A15332C7F7A}" srcOrd="3" destOrd="0" presId="urn:microsoft.com/office/officeart/2005/8/layout/orgChart1"/>
    <dgm:cxn modelId="{AA16B10A-351C-43C0-8032-10352F32235C}" type="presParOf" srcId="{1F68C553-4BEA-4A39-AE5E-1A15332C7F7A}" destId="{FB5665C6-98AE-4235-BD6B-4187E2214277}" srcOrd="0" destOrd="0" presId="urn:microsoft.com/office/officeart/2005/8/layout/orgChart1"/>
    <dgm:cxn modelId="{544357EC-36B9-4193-8F66-166E77413020}" type="presParOf" srcId="{FB5665C6-98AE-4235-BD6B-4187E2214277}" destId="{16EAD671-5FD2-4D13-8A10-701F45C63B36}" srcOrd="0" destOrd="0" presId="urn:microsoft.com/office/officeart/2005/8/layout/orgChart1"/>
    <dgm:cxn modelId="{7E9D2A01-D2CE-49AA-A96B-D283C0A9291E}" type="presParOf" srcId="{FB5665C6-98AE-4235-BD6B-4187E2214277}" destId="{28674042-15F0-47BB-9461-B8ED69D4E6DD}" srcOrd="1" destOrd="0" presId="urn:microsoft.com/office/officeart/2005/8/layout/orgChart1"/>
    <dgm:cxn modelId="{49CFF56F-0720-46ED-BE97-A3C43E43998B}" type="presParOf" srcId="{1F68C553-4BEA-4A39-AE5E-1A15332C7F7A}" destId="{F74303C5-C0E8-4E95-85EF-D8BC68895A07}" srcOrd="1" destOrd="0" presId="urn:microsoft.com/office/officeart/2005/8/layout/orgChart1"/>
    <dgm:cxn modelId="{17E8B3DE-8A4E-4177-AFBD-6F3F8D66ACA7}" type="presParOf" srcId="{1F68C553-4BEA-4A39-AE5E-1A15332C7F7A}" destId="{B2902E7F-71B3-4D3D-85C7-0542F817E82A}" srcOrd="2" destOrd="0" presId="urn:microsoft.com/office/officeart/2005/8/layout/orgChart1"/>
    <dgm:cxn modelId="{D0E9B2EA-7F60-4C31-868E-9CF1FF20EA80}"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custT="1"/>
      <dgm:spPr>
        <a:solidFill>
          <a:schemeClr val="accent2">
            <a:lumMod val="20000"/>
            <a:lumOff val="80000"/>
          </a:schemeClr>
        </a:solidFill>
        <a:scene3d>
          <a:camera prst="obliqueTopRight"/>
          <a:lightRig rig="flat" dir="t"/>
        </a:scene3d>
        <a:sp3d prstMaterial="plastic">
          <a:bevelT w="120900" h="88900"/>
          <a:bevelB w="88900" h="31750" prst="angle"/>
        </a:sp3d>
      </dgm:spPr>
      <dgm:t>
        <a:bodyPr/>
        <a:lstStyle/>
        <a:p>
          <a:r>
            <a:rPr lang="fa-IR" sz="2000" b="1" dirty="0" smtClean="0">
              <a:solidFill>
                <a:srgbClr val="FF0000"/>
              </a:solidFill>
              <a:cs typeface="B Titr" panose="00000700000000000000" pitchFamily="2" charset="-78"/>
            </a:rPr>
            <a:t>مدیریت مناسب و احترام گذاشتن به اصول آبیاری</a:t>
          </a:r>
          <a:endParaRPr lang="en-US" sz="2000" b="1" dirty="0">
            <a:solidFill>
              <a:srgbClr val="FF0000"/>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1">
            <a:lumMod val="20000"/>
            <a:lumOff val="80000"/>
          </a:schemeClr>
        </a:solidFill>
      </dgm:spPr>
      <dgm:t>
        <a:bodyPr/>
        <a:lstStyle/>
        <a:p>
          <a:r>
            <a:rPr lang="fa-IR" sz="2000" b="1" dirty="0" smtClean="0">
              <a:solidFill>
                <a:schemeClr val="tx1"/>
              </a:solidFill>
              <a:cs typeface="B Titr" panose="00000700000000000000" pitchFamily="2" charset="-78"/>
            </a:rPr>
            <a:t>تسطیح زمین قبل از آبیارری</a:t>
          </a:r>
          <a:endParaRPr lang="en-US" sz="2000" dirty="0">
            <a:solidFill>
              <a:schemeClr val="tx1"/>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1">
            <a:lumMod val="20000"/>
            <a:lumOff val="80000"/>
          </a:schemeClr>
        </a:solidFill>
      </dgm:spPr>
      <dgm:t>
        <a:bodyPr/>
        <a:lstStyle/>
        <a:p>
          <a:r>
            <a:rPr lang="fa-IR" sz="1600" b="1" dirty="0" smtClean="0">
              <a:solidFill>
                <a:schemeClr val="tx1"/>
              </a:solidFill>
              <a:cs typeface="B Titr" panose="00000700000000000000" pitchFamily="2" charset="-78"/>
            </a:rPr>
            <a:t>انتخاب زمین مناسب برای آبیاری</a:t>
          </a:r>
          <a:endParaRPr lang="en-US" sz="1600" dirty="0">
            <a:solidFill>
              <a:schemeClr val="tx1"/>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X="136033" custScaleY="74390" custLinFactNeighborY="2013">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28201B32-FA16-43E2-8A91-57F3AD2894DC}" type="presOf" srcId="{734F0DC8-952E-4FE6-B1B0-BD91FAD24D77}" destId="{9A5C3244-CC22-4E86-AD6C-14A7549DB438}" srcOrd="0" destOrd="0" presId="urn:microsoft.com/office/officeart/2005/8/layout/orgChart1"/>
    <dgm:cxn modelId="{7023DC3A-48EF-4113-A814-06123C5EA0D3}" type="presOf" srcId="{C13B66B0-D764-494A-B232-FF082CE5B80F}" destId="{8C03698E-F641-4850-95B1-90A269809B50}" srcOrd="0" destOrd="0" presId="urn:microsoft.com/office/officeart/2005/8/layout/orgChart1"/>
    <dgm:cxn modelId="{36C68840-3E0E-4AAA-B038-CB393322C0D2}" type="presOf" srcId="{615219B9-4BE7-41A8-A954-2A5EC0D76440}" destId="{E9005D3C-6A2F-4FFE-9A7B-A7D2F2E5E4D3}" srcOrd="0" destOrd="0" presId="urn:microsoft.com/office/officeart/2005/8/layout/orgChart1"/>
    <dgm:cxn modelId="{1598EC39-6E0A-4DC2-986E-C199E900C433}" type="presOf" srcId="{615219B9-4BE7-41A8-A954-2A5EC0D76440}" destId="{8BB9E003-A2F7-4505-B814-62A2E0727A6C}" srcOrd="1" destOrd="0" presId="urn:microsoft.com/office/officeart/2005/8/layout/orgChart1"/>
    <dgm:cxn modelId="{C19E305B-A254-4602-9A51-E48656AFFB66}" type="presOf" srcId="{BF9B6787-9F4C-434E-8C96-3B905D641C70}" destId="{28674042-15F0-47BB-9461-B8ED69D4E6DD}" srcOrd="1" destOrd="0" presId="urn:microsoft.com/office/officeart/2005/8/layout/orgChart1"/>
    <dgm:cxn modelId="{406A9FB1-F05F-4876-81AB-DEE2972128CF}" type="presOf" srcId="{04B604A9-448A-468B-AF60-FBB593395062}" destId="{1283359E-C11D-4DAD-AF61-E3DE69D59476}" srcOrd="0"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99D1468A-0448-4836-B574-CB27FB4A794A}" type="presOf" srcId="{BF9B6787-9F4C-434E-8C96-3B905D641C70}" destId="{16EAD671-5FD2-4D13-8A10-701F45C63B36}" srcOrd="0" destOrd="0" presId="urn:microsoft.com/office/officeart/2005/8/layout/orgChart1"/>
    <dgm:cxn modelId="{7D286F48-FC2C-495B-8AE4-37961C995F4D}" type="presOf" srcId="{AB2E8D5D-B0D7-4B12-B3C1-71343678CCA3}" destId="{6FE3305D-CB81-4C75-BFAE-102634534C6A}" srcOrd="0" destOrd="0" presId="urn:microsoft.com/office/officeart/2005/8/layout/orgChart1"/>
    <dgm:cxn modelId="{E8C8B681-A110-4279-B1F6-F8BA0C2E927C}" type="presOf" srcId="{04B604A9-448A-468B-AF60-FBB593395062}" destId="{BA70DFA8-2675-4206-99AD-B6A0D3930423}" srcOrd="1" destOrd="0" presId="urn:microsoft.com/office/officeart/2005/8/layout/orgChart1"/>
    <dgm:cxn modelId="{0C8B0FA1-5114-4C13-AE94-629C59988721}" type="presParOf" srcId="{8C03698E-F641-4850-95B1-90A269809B50}" destId="{5E423949-E59D-4C09-A821-A5CA2B6C7D54}" srcOrd="0" destOrd="0" presId="urn:microsoft.com/office/officeart/2005/8/layout/orgChart1"/>
    <dgm:cxn modelId="{96E2B1FD-99F5-41A0-A3FD-CE004231532B}" type="presParOf" srcId="{5E423949-E59D-4C09-A821-A5CA2B6C7D54}" destId="{44F6B450-05A4-4E84-9578-A80AE1DDAEF1}" srcOrd="0" destOrd="0" presId="urn:microsoft.com/office/officeart/2005/8/layout/orgChart1"/>
    <dgm:cxn modelId="{96CF818D-626C-4767-B721-104FD643FDF5}" type="presParOf" srcId="{44F6B450-05A4-4E84-9578-A80AE1DDAEF1}" destId="{E9005D3C-6A2F-4FFE-9A7B-A7D2F2E5E4D3}" srcOrd="0" destOrd="0" presId="urn:microsoft.com/office/officeart/2005/8/layout/orgChart1"/>
    <dgm:cxn modelId="{BCA2223D-2A78-438B-BB5B-0FA54DE938F4}" type="presParOf" srcId="{44F6B450-05A4-4E84-9578-A80AE1DDAEF1}" destId="{8BB9E003-A2F7-4505-B814-62A2E0727A6C}" srcOrd="1" destOrd="0" presId="urn:microsoft.com/office/officeart/2005/8/layout/orgChart1"/>
    <dgm:cxn modelId="{DF11B547-FC1C-43BF-B41E-669276D9EA3C}" type="presParOf" srcId="{5E423949-E59D-4C09-A821-A5CA2B6C7D54}" destId="{C1AA5338-F63C-4655-90BB-A7E6F4566936}" srcOrd="1" destOrd="0" presId="urn:microsoft.com/office/officeart/2005/8/layout/orgChart1"/>
    <dgm:cxn modelId="{3DFE949D-0FE2-4213-B8E5-701D6482A295}" type="presParOf" srcId="{C1AA5338-F63C-4655-90BB-A7E6F4566936}" destId="{9A5C3244-CC22-4E86-AD6C-14A7549DB438}" srcOrd="0" destOrd="0" presId="urn:microsoft.com/office/officeart/2005/8/layout/orgChart1"/>
    <dgm:cxn modelId="{0183FD89-8109-4A8A-B1EC-44FEA67622A5}" type="presParOf" srcId="{C1AA5338-F63C-4655-90BB-A7E6F4566936}" destId="{5D234A5A-0961-427B-B1D2-DBF76FE943A4}" srcOrd="1" destOrd="0" presId="urn:microsoft.com/office/officeart/2005/8/layout/orgChart1"/>
    <dgm:cxn modelId="{EA007057-B949-44E7-B940-59CF91201F18}" type="presParOf" srcId="{5D234A5A-0961-427B-B1D2-DBF76FE943A4}" destId="{89DA20B5-5551-4961-AA61-5DB766E841C4}" srcOrd="0" destOrd="0" presId="urn:microsoft.com/office/officeart/2005/8/layout/orgChart1"/>
    <dgm:cxn modelId="{428581EE-B046-4AC7-9FEF-F2B35F14B896}" type="presParOf" srcId="{89DA20B5-5551-4961-AA61-5DB766E841C4}" destId="{1283359E-C11D-4DAD-AF61-E3DE69D59476}" srcOrd="0" destOrd="0" presId="urn:microsoft.com/office/officeart/2005/8/layout/orgChart1"/>
    <dgm:cxn modelId="{969328B7-BF89-46BE-9822-C6690AE07E4E}" type="presParOf" srcId="{89DA20B5-5551-4961-AA61-5DB766E841C4}" destId="{BA70DFA8-2675-4206-99AD-B6A0D3930423}" srcOrd="1" destOrd="0" presId="urn:microsoft.com/office/officeart/2005/8/layout/orgChart1"/>
    <dgm:cxn modelId="{978B7A60-8197-49E4-8A24-EF284B3E7FC0}" type="presParOf" srcId="{5D234A5A-0961-427B-B1D2-DBF76FE943A4}" destId="{2D007001-E647-4A37-8720-5F050B9319DE}" srcOrd="1" destOrd="0" presId="urn:microsoft.com/office/officeart/2005/8/layout/orgChart1"/>
    <dgm:cxn modelId="{28688CB8-F39A-4416-AD35-6BFD0F158D1E}" type="presParOf" srcId="{5D234A5A-0961-427B-B1D2-DBF76FE943A4}" destId="{D97DD88E-7CE0-450F-9A0B-D597A50B68D9}" srcOrd="2" destOrd="0" presId="urn:microsoft.com/office/officeart/2005/8/layout/orgChart1"/>
    <dgm:cxn modelId="{5A721D14-766C-44E2-9961-46E643F38120}" type="presParOf" srcId="{C1AA5338-F63C-4655-90BB-A7E6F4566936}" destId="{6FE3305D-CB81-4C75-BFAE-102634534C6A}" srcOrd="2" destOrd="0" presId="urn:microsoft.com/office/officeart/2005/8/layout/orgChart1"/>
    <dgm:cxn modelId="{D66AFBA3-D450-45E6-B9DA-D30D3F0DAFC7}" type="presParOf" srcId="{C1AA5338-F63C-4655-90BB-A7E6F4566936}" destId="{1F68C553-4BEA-4A39-AE5E-1A15332C7F7A}" srcOrd="3" destOrd="0" presId="urn:microsoft.com/office/officeart/2005/8/layout/orgChart1"/>
    <dgm:cxn modelId="{44C346A9-6CDB-487C-B0B2-20ABDCC0F906}" type="presParOf" srcId="{1F68C553-4BEA-4A39-AE5E-1A15332C7F7A}" destId="{FB5665C6-98AE-4235-BD6B-4187E2214277}" srcOrd="0" destOrd="0" presId="urn:microsoft.com/office/officeart/2005/8/layout/orgChart1"/>
    <dgm:cxn modelId="{3F487D20-9A10-4F17-A9A4-A00327B3C469}" type="presParOf" srcId="{FB5665C6-98AE-4235-BD6B-4187E2214277}" destId="{16EAD671-5FD2-4D13-8A10-701F45C63B36}" srcOrd="0" destOrd="0" presId="urn:microsoft.com/office/officeart/2005/8/layout/orgChart1"/>
    <dgm:cxn modelId="{6FC7A365-E83C-4C74-B50D-CA0E62D09B20}" type="presParOf" srcId="{FB5665C6-98AE-4235-BD6B-4187E2214277}" destId="{28674042-15F0-47BB-9461-B8ED69D4E6DD}" srcOrd="1" destOrd="0" presId="urn:microsoft.com/office/officeart/2005/8/layout/orgChart1"/>
    <dgm:cxn modelId="{0B61DD92-DB1C-4811-B2FD-5380CB47A6DD}" type="presParOf" srcId="{1F68C553-4BEA-4A39-AE5E-1A15332C7F7A}" destId="{F74303C5-C0E8-4E95-85EF-D8BC68895A07}" srcOrd="1" destOrd="0" presId="urn:microsoft.com/office/officeart/2005/8/layout/orgChart1"/>
    <dgm:cxn modelId="{982AF805-9728-4DC8-83E5-4F425852642E}" type="presParOf" srcId="{1F68C553-4BEA-4A39-AE5E-1A15332C7F7A}" destId="{B2902E7F-71B3-4D3D-85C7-0542F817E82A}" srcOrd="2" destOrd="0" presId="urn:microsoft.com/office/officeart/2005/8/layout/orgChart1"/>
    <dgm:cxn modelId="{82A0D4A9-BD76-4611-B891-AE1FC821CC70}"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dgm:spPr>
        <a:solidFill>
          <a:schemeClr val="accent2">
            <a:lumMod val="20000"/>
            <a:lumOff val="80000"/>
          </a:schemeClr>
        </a:solidFill>
        <a:ln>
          <a:solidFill>
            <a:schemeClr val="accent2">
              <a:lumMod val="50000"/>
            </a:schemeClr>
          </a:solidFill>
        </a:ln>
        <a:scene3d>
          <a:camera prst="obliqueTopRight"/>
          <a:lightRig rig="flat" dir="t"/>
        </a:scene3d>
        <a:sp3d prstMaterial="plastic">
          <a:bevelT w="120900" h="88900"/>
          <a:bevelB w="88900" h="31750" prst="angle"/>
        </a:sp3d>
      </dgm:spPr>
      <dgm:t>
        <a:bodyPr/>
        <a:lstStyle/>
        <a:p>
          <a:r>
            <a:rPr lang="ar-DZ" dirty="0" smtClean="0">
              <a:solidFill>
                <a:schemeClr val="tx1"/>
              </a:solidFill>
              <a:cs typeface="B Titr" panose="00000700000000000000" pitchFamily="2" charset="-78"/>
            </a:rPr>
            <a:t>وابستگی جوامع روستایی به محیط، منابع طبیعی به</a:t>
          </a:r>
          <a:r>
            <a:rPr lang="fa-IR" dirty="0" smtClean="0">
              <a:solidFill>
                <a:schemeClr val="tx1"/>
              </a:solidFill>
              <a:cs typeface="B Titr" panose="00000700000000000000" pitchFamily="2" charset="-78"/>
            </a:rPr>
            <a:t> </a:t>
          </a:r>
          <a:r>
            <a:rPr lang="ar-DZ" dirty="0" smtClean="0">
              <a:solidFill>
                <a:schemeClr val="tx1"/>
              </a:solidFill>
              <a:cs typeface="B Titr" panose="00000700000000000000" pitchFamily="2" charset="-78"/>
            </a:rPr>
            <a:t>ویژه آب و خاک جایگاه خاصی دارد</a:t>
          </a:r>
          <a:endParaRPr lang="en-US" dirty="0">
            <a:solidFill>
              <a:schemeClr val="tx1"/>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1">
            <a:lumMod val="40000"/>
            <a:lumOff val="60000"/>
          </a:schemeClr>
        </a:solidFill>
      </dgm:spPr>
      <dgm:t>
        <a:bodyPr/>
        <a:lstStyle/>
        <a:p>
          <a:pPr rtl="1"/>
          <a:r>
            <a:rPr lang="ar-DZ" sz="2000" b="1" dirty="0" smtClean="0">
              <a:solidFill>
                <a:schemeClr val="tx1">
                  <a:lumMod val="60000"/>
                  <a:lumOff val="40000"/>
                </a:schemeClr>
              </a:solidFill>
              <a:cs typeface="B Titr" panose="00000700000000000000" pitchFamily="2" charset="-78"/>
            </a:rPr>
            <a:t>بهره</a:t>
          </a:r>
          <a:r>
            <a:rPr lang="en-US" sz="2000" b="1" dirty="0" smtClean="0">
              <a:solidFill>
                <a:schemeClr val="tx1">
                  <a:lumMod val="60000"/>
                  <a:lumOff val="40000"/>
                </a:schemeClr>
              </a:solidFill>
              <a:cs typeface="B Titr" panose="00000700000000000000" pitchFamily="2" charset="-78"/>
            </a:rPr>
            <a:t> </a:t>
          </a:r>
          <a:r>
            <a:rPr lang="ar-DZ" sz="2000" b="1" dirty="0" smtClean="0">
              <a:solidFill>
                <a:schemeClr val="tx1">
                  <a:lumMod val="60000"/>
                  <a:lumOff val="40000"/>
                </a:schemeClr>
              </a:solidFill>
              <a:cs typeface="B Titr" panose="00000700000000000000" pitchFamily="2" charset="-78"/>
            </a:rPr>
            <a:t>برداری خوب و مدیریت این منابع برای جوامع روستایی ضروری می باشد</a:t>
          </a:r>
          <a:endParaRPr lang="en-US" sz="2000" b="1" dirty="0" smtClean="0">
            <a:solidFill>
              <a:schemeClr val="tx1">
                <a:lumMod val="60000"/>
                <a:lumOff val="40000"/>
              </a:schemeClr>
            </a:solidFill>
            <a:cs typeface="B Titr" panose="00000700000000000000" pitchFamily="2" charset="-78"/>
          </a:endParaRPr>
        </a:p>
        <a:p>
          <a:pPr rtl="1"/>
          <a:endParaRPr lang="en-US" sz="1900" dirty="0">
            <a:solidFill>
              <a:schemeClr val="tx1"/>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1">
            <a:lumMod val="40000"/>
            <a:lumOff val="60000"/>
          </a:schemeClr>
        </a:solidFill>
      </dgm:spPr>
      <dgm:t>
        <a:bodyPr/>
        <a:lstStyle/>
        <a:p>
          <a:pPr algn="ctr" rtl="1"/>
          <a:r>
            <a:rPr lang="ar-DZ" sz="2000" b="1" dirty="0" smtClean="0">
              <a:solidFill>
                <a:schemeClr val="tx1">
                  <a:lumMod val="60000"/>
                  <a:lumOff val="40000"/>
                </a:schemeClr>
              </a:solidFill>
              <a:cs typeface="B Titr" panose="00000700000000000000" pitchFamily="2" charset="-78"/>
            </a:rPr>
            <a:t>استفاده درست از منابع طبیعی داشته و بهره</a:t>
          </a:r>
          <a:r>
            <a:rPr lang="en-US" sz="2000" b="1" dirty="0" smtClean="0">
              <a:solidFill>
                <a:schemeClr val="tx1">
                  <a:lumMod val="60000"/>
                  <a:lumOff val="40000"/>
                </a:schemeClr>
              </a:solidFill>
              <a:cs typeface="B Titr" panose="00000700000000000000" pitchFamily="2" charset="-78"/>
            </a:rPr>
            <a:t> </a:t>
          </a:r>
          <a:r>
            <a:rPr lang="ar-DZ" sz="2000" b="1" dirty="0" smtClean="0">
              <a:solidFill>
                <a:schemeClr val="tx1">
                  <a:lumMod val="60000"/>
                  <a:lumOff val="40000"/>
                </a:schemeClr>
              </a:solidFill>
              <a:cs typeface="B Titr" panose="00000700000000000000" pitchFamily="2" charset="-78"/>
            </a:rPr>
            <a:t>برداری و مدیریت منابع طبیعی</a:t>
          </a:r>
          <a:endParaRPr lang="en-US" sz="2000" dirty="0">
            <a:solidFill>
              <a:schemeClr val="tx1">
                <a:lumMod val="60000"/>
                <a:lumOff val="40000"/>
              </a:schemeClr>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74390">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custScaleY="82068">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custScaleX="96095" custScaleY="80204">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E912F90D-10A3-4770-B8E3-19CAC2AC3D94}" type="presOf" srcId="{BF9B6787-9F4C-434E-8C96-3B905D641C70}" destId="{28674042-15F0-47BB-9461-B8ED69D4E6DD}" srcOrd="1" destOrd="0" presId="urn:microsoft.com/office/officeart/2005/8/layout/orgChart1"/>
    <dgm:cxn modelId="{D0A74BD2-3202-4687-A2BA-7EB9909C9DA4}" type="presOf" srcId="{615219B9-4BE7-41A8-A954-2A5EC0D76440}" destId="{E9005D3C-6A2F-4FFE-9A7B-A7D2F2E5E4D3}" srcOrd="0" destOrd="0" presId="urn:microsoft.com/office/officeart/2005/8/layout/orgChart1"/>
    <dgm:cxn modelId="{C99A3172-91D5-4E9F-BC61-4B81086ABF36}" type="presOf" srcId="{AB2E8D5D-B0D7-4B12-B3C1-71343678CCA3}" destId="{6FE3305D-CB81-4C75-BFAE-102634534C6A}" srcOrd="0" destOrd="0" presId="urn:microsoft.com/office/officeart/2005/8/layout/orgChart1"/>
    <dgm:cxn modelId="{DEF2FD26-E0C9-4368-89E2-9EB0DE6F93C0}" type="presOf" srcId="{04B604A9-448A-468B-AF60-FBB593395062}" destId="{BA70DFA8-2675-4206-99AD-B6A0D3930423}" srcOrd="1"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28931201-C9F3-47EB-996A-D66F608465B4}" type="presOf" srcId="{04B604A9-448A-468B-AF60-FBB593395062}" destId="{1283359E-C11D-4DAD-AF61-E3DE69D59476}" srcOrd="0" destOrd="0" presId="urn:microsoft.com/office/officeart/2005/8/layout/orgChart1"/>
    <dgm:cxn modelId="{04F15C57-05E3-4A43-B16E-9E4C85B10AA7}" srcId="{C13B66B0-D764-494A-B232-FF082CE5B80F}" destId="{615219B9-4BE7-41A8-A954-2A5EC0D76440}" srcOrd="0" destOrd="0" parTransId="{BFB775DA-B4D1-4941-B313-596169D7693B}" sibTransId="{5477A40F-722A-4BEF-BF29-409D61EF639D}"/>
    <dgm:cxn modelId="{78DFEE89-E080-4E0C-92D3-4F2AE5E24A1C}" type="presOf" srcId="{734F0DC8-952E-4FE6-B1B0-BD91FAD24D77}" destId="{9A5C3244-CC22-4E86-AD6C-14A7549DB438}" srcOrd="0" destOrd="0" presId="urn:microsoft.com/office/officeart/2005/8/layout/orgChart1"/>
    <dgm:cxn modelId="{5A434DF3-C871-4645-BC75-D79599E3BA3A}" type="presOf" srcId="{615219B9-4BE7-41A8-A954-2A5EC0D76440}" destId="{8BB9E003-A2F7-4505-B814-62A2E0727A6C}" srcOrd="1" destOrd="0" presId="urn:microsoft.com/office/officeart/2005/8/layout/orgChart1"/>
    <dgm:cxn modelId="{CCEF8BCD-99F8-44CE-9456-7078FE948076}" type="presOf" srcId="{BF9B6787-9F4C-434E-8C96-3B905D641C70}" destId="{16EAD671-5FD2-4D13-8A10-701F45C63B36}" srcOrd="0"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38C4EE08-33DD-4485-93AB-049F6B4E793E}" type="presOf" srcId="{C13B66B0-D764-494A-B232-FF082CE5B80F}" destId="{8C03698E-F641-4850-95B1-90A269809B50}" srcOrd="0" destOrd="0" presId="urn:microsoft.com/office/officeart/2005/8/layout/orgChart1"/>
    <dgm:cxn modelId="{1B5533E0-4967-46BD-9C3A-2514D961CE4E}" type="presParOf" srcId="{8C03698E-F641-4850-95B1-90A269809B50}" destId="{5E423949-E59D-4C09-A821-A5CA2B6C7D54}" srcOrd="0" destOrd="0" presId="urn:microsoft.com/office/officeart/2005/8/layout/orgChart1"/>
    <dgm:cxn modelId="{F83D2DFA-FEC6-478F-A63F-EADA28D48389}" type="presParOf" srcId="{5E423949-E59D-4C09-A821-A5CA2B6C7D54}" destId="{44F6B450-05A4-4E84-9578-A80AE1DDAEF1}" srcOrd="0" destOrd="0" presId="urn:microsoft.com/office/officeart/2005/8/layout/orgChart1"/>
    <dgm:cxn modelId="{7C184505-358C-41C0-AEFE-8E54541DF0ED}" type="presParOf" srcId="{44F6B450-05A4-4E84-9578-A80AE1DDAEF1}" destId="{E9005D3C-6A2F-4FFE-9A7B-A7D2F2E5E4D3}" srcOrd="0" destOrd="0" presId="urn:microsoft.com/office/officeart/2005/8/layout/orgChart1"/>
    <dgm:cxn modelId="{649A2145-7DC6-4BD5-9691-62BE9698EE05}" type="presParOf" srcId="{44F6B450-05A4-4E84-9578-A80AE1DDAEF1}" destId="{8BB9E003-A2F7-4505-B814-62A2E0727A6C}" srcOrd="1" destOrd="0" presId="urn:microsoft.com/office/officeart/2005/8/layout/orgChart1"/>
    <dgm:cxn modelId="{7E182E72-2D71-44B3-91CA-21B332826385}" type="presParOf" srcId="{5E423949-E59D-4C09-A821-A5CA2B6C7D54}" destId="{C1AA5338-F63C-4655-90BB-A7E6F4566936}" srcOrd="1" destOrd="0" presId="urn:microsoft.com/office/officeart/2005/8/layout/orgChart1"/>
    <dgm:cxn modelId="{69ECDE88-2AE5-4333-8602-E3DB83E16737}" type="presParOf" srcId="{C1AA5338-F63C-4655-90BB-A7E6F4566936}" destId="{9A5C3244-CC22-4E86-AD6C-14A7549DB438}" srcOrd="0" destOrd="0" presId="urn:microsoft.com/office/officeart/2005/8/layout/orgChart1"/>
    <dgm:cxn modelId="{2A80A9A7-5BDD-4A77-9D6F-1EA5527A8977}" type="presParOf" srcId="{C1AA5338-F63C-4655-90BB-A7E6F4566936}" destId="{5D234A5A-0961-427B-B1D2-DBF76FE943A4}" srcOrd="1" destOrd="0" presId="urn:microsoft.com/office/officeart/2005/8/layout/orgChart1"/>
    <dgm:cxn modelId="{2A43BCF8-D613-4046-85DA-D24935AFEC81}" type="presParOf" srcId="{5D234A5A-0961-427B-B1D2-DBF76FE943A4}" destId="{89DA20B5-5551-4961-AA61-5DB766E841C4}" srcOrd="0" destOrd="0" presId="urn:microsoft.com/office/officeart/2005/8/layout/orgChart1"/>
    <dgm:cxn modelId="{6BC31D04-7F8C-41ED-AA74-D1B3F4593C13}" type="presParOf" srcId="{89DA20B5-5551-4961-AA61-5DB766E841C4}" destId="{1283359E-C11D-4DAD-AF61-E3DE69D59476}" srcOrd="0" destOrd="0" presId="urn:microsoft.com/office/officeart/2005/8/layout/orgChart1"/>
    <dgm:cxn modelId="{499399D6-7602-4D7B-B961-DBEAEEE1A412}" type="presParOf" srcId="{89DA20B5-5551-4961-AA61-5DB766E841C4}" destId="{BA70DFA8-2675-4206-99AD-B6A0D3930423}" srcOrd="1" destOrd="0" presId="urn:microsoft.com/office/officeart/2005/8/layout/orgChart1"/>
    <dgm:cxn modelId="{4CDEE438-F9E4-4209-BB8C-F1395BAE6AC4}" type="presParOf" srcId="{5D234A5A-0961-427B-B1D2-DBF76FE943A4}" destId="{2D007001-E647-4A37-8720-5F050B9319DE}" srcOrd="1" destOrd="0" presId="urn:microsoft.com/office/officeart/2005/8/layout/orgChart1"/>
    <dgm:cxn modelId="{D6633F9E-0062-4AB0-A812-813C82471B6D}" type="presParOf" srcId="{5D234A5A-0961-427B-B1D2-DBF76FE943A4}" destId="{D97DD88E-7CE0-450F-9A0B-D597A50B68D9}" srcOrd="2" destOrd="0" presId="urn:microsoft.com/office/officeart/2005/8/layout/orgChart1"/>
    <dgm:cxn modelId="{B63106E5-BEBF-4313-B3A2-CE2E93616286}" type="presParOf" srcId="{C1AA5338-F63C-4655-90BB-A7E6F4566936}" destId="{6FE3305D-CB81-4C75-BFAE-102634534C6A}" srcOrd="2" destOrd="0" presId="urn:microsoft.com/office/officeart/2005/8/layout/orgChart1"/>
    <dgm:cxn modelId="{CBA2B842-094C-439C-B962-E9D278763966}" type="presParOf" srcId="{C1AA5338-F63C-4655-90BB-A7E6F4566936}" destId="{1F68C553-4BEA-4A39-AE5E-1A15332C7F7A}" srcOrd="3" destOrd="0" presId="urn:microsoft.com/office/officeart/2005/8/layout/orgChart1"/>
    <dgm:cxn modelId="{B730635B-C4E1-4AE7-AF7A-B1B9BA0CE7A9}" type="presParOf" srcId="{1F68C553-4BEA-4A39-AE5E-1A15332C7F7A}" destId="{FB5665C6-98AE-4235-BD6B-4187E2214277}" srcOrd="0" destOrd="0" presId="urn:microsoft.com/office/officeart/2005/8/layout/orgChart1"/>
    <dgm:cxn modelId="{F2BBBD5F-ED36-4C88-AABE-23084BB95D92}" type="presParOf" srcId="{FB5665C6-98AE-4235-BD6B-4187E2214277}" destId="{16EAD671-5FD2-4D13-8A10-701F45C63B36}" srcOrd="0" destOrd="0" presId="urn:microsoft.com/office/officeart/2005/8/layout/orgChart1"/>
    <dgm:cxn modelId="{DBDD2C31-6AA1-47D5-8070-D03C893A6607}" type="presParOf" srcId="{FB5665C6-98AE-4235-BD6B-4187E2214277}" destId="{28674042-15F0-47BB-9461-B8ED69D4E6DD}" srcOrd="1" destOrd="0" presId="urn:microsoft.com/office/officeart/2005/8/layout/orgChart1"/>
    <dgm:cxn modelId="{3F74CFEB-3E9E-41ED-ACF7-B8B5795B3A10}" type="presParOf" srcId="{1F68C553-4BEA-4A39-AE5E-1A15332C7F7A}" destId="{F74303C5-C0E8-4E95-85EF-D8BC68895A07}" srcOrd="1" destOrd="0" presId="urn:microsoft.com/office/officeart/2005/8/layout/orgChart1"/>
    <dgm:cxn modelId="{216CEC49-CEB6-424D-807B-887518271BE4}" type="presParOf" srcId="{1F68C553-4BEA-4A39-AE5E-1A15332C7F7A}" destId="{B2902E7F-71B3-4D3D-85C7-0542F817E82A}" srcOrd="2" destOrd="0" presId="urn:microsoft.com/office/officeart/2005/8/layout/orgChart1"/>
    <dgm:cxn modelId="{E5F33E0C-0958-44D9-BEF1-42686B74D04C}"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dgm:spPr>
        <a:solidFill>
          <a:schemeClr val="tx2">
            <a:lumMod val="20000"/>
            <a:lumOff val="80000"/>
          </a:schemeClr>
        </a:solidFill>
        <a:scene3d>
          <a:camera prst="obliqueTopRight"/>
          <a:lightRig rig="flat" dir="t"/>
        </a:scene3d>
        <a:sp3d prstMaterial="plastic">
          <a:bevelT w="120900" h="88900"/>
          <a:bevelB w="88900" h="31750" prst="angle"/>
        </a:sp3d>
      </dgm:spPr>
      <dgm:t>
        <a:bodyPr/>
        <a:lstStyle/>
        <a:p>
          <a:pPr rtl="1"/>
          <a:r>
            <a:rPr lang="ar-DZ" dirty="0" smtClean="0">
              <a:solidFill>
                <a:schemeClr val="tx1"/>
              </a:solidFill>
              <a:cs typeface="B Titr" panose="00000700000000000000" pitchFamily="2" charset="-78"/>
            </a:rPr>
            <a:t>شناسایی و تدوین دانش بومی محیطی، زمینه</a:t>
          </a:r>
          <a:r>
            <a:rPr lang="en-US" dirty="0" smtClean="0">
              <a:solidFill>
                <a:schemeClr val="tx1"/>
              </a:solidFill>
              <a:cs typeface="B Titr" panose="00000700000000000000" pitchFamily="2" charset="-78"/>
            </a:rPr>
            <a:t> </a:t>
          </a:r>
          <a:r>
            <a:rPr lang="ar-DZ" dirty="0" smtClean="0">
              <a:solidFill>
                <a:schemeClr val="tx1"/>
              </a:solidFill>
              <a:cs typeface="B Titr" panose="00000700000000000000" pitchFamily="2" charset="-78"/>
            </a:rPr>
            <a:t>های موفقیت مدیریت و حفاظت محیط زیست فراهم میآید </a:t>
          </a:r>
          <a:endParaRPr lang="en-US" dirty="0">
            <a:solidFill>
              <a:schemeClr val="tx1"/>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dgm:spPr>
        <a:solidFill>
          <a:schemeClr val="accent6">
            <a:lumMod val="20000"/>
            <a:lumOff val="80000"/>
          </a:schemeClr>
        </a:solidFill>
      </dgm:spPr>
      <dgm:t>
        <a:bodyPr/>
        <a:lstStyle/>
        <a:p>
          <a:pPr rtl="1"/>
          <a:r>
            <a:rPr lang="ar-DZ" b="1" dirty="0" smtClean="0">
              <a:solidFill>
                <a:schemeClr val="tx1">
                  <a:lumMod val="60000"/>
                  <a:lumOff val="40000"/>
                </a:schemeClr>
              </a:solidFill>
              <a:cs typeface="B Titr" panose="00000700000000000000" pitchFamily="2" charset="-78"/>
            </a:rPr>
            <a:t>کاستی</a:t>
          </a:r>
          <a:r>
            <a:rPr lang="fa-IR" b="1" dirty="0" smtClean="0">
              <a:solidFill>
                <a:schemeClr val="tx1">
                  <a:lumMod val="60000"/>
                  <a:lumOff val="40000"/>
                </a:schemeClr>
              </a:solidFill>
              <a:cs typeface="B Titr" panose="00000700000000000000" pitchFamily="2" charset="-78"/>
            </a:rPr>
            <a:t> </a:t>
          </a:r>
          <a:r>
            <a:rPr lang="ar-DZ" b="1" dirty="0" smtClean="0">
              <a:solidFill>
                <a:schemeClr val="tx1">
                  <a:lumMod val="60000"/>
                  <a:lumOff val="40000"/>
                </a:schemeClr>
              </a:solidFill>
              <a:cs typeface="B Titr" panose="00000700000000000000" pitchFamily="2" charset="-78"/>
            </a:rPr>
            <a:t>های فناوری</a:t>
          </a:r>
          <a:r>
            <a:rPr lang="fa-IR" b="1" dirty="0" smtClean="0">
              <a:solidFill>
                <a:schemeClr val="tx1">
                  <a:lumMod val="60000"/>
                  <a:lumOff val="40000"/>
                </a:schemeClr>
              </a:solidFill>
              <a:cs typeface="B Titr" panose="00000700000000000000" pitchFamily="2" charset="-78"/>
            </a:rPr>
            <a:t> </a:t>
          </a:r>
          <a:r>
            <a:rPr lang="ar-DZ" b="1" dirty="0" smtClean="0">
              <a:solidFill>
                <a:schemeClr val="tx1">
                  <a:lumMod val="60000"/>
                  <a:lumOff val="40000"/>
                </a:schemeClr>
              </a:solidFill>
              <a:cs typeface="B Titr" panose="00000700000000000000" pitchFamily="2" charset="-78"/>
            </a:rPr>
            <a:t>های نوین نیز جبران شده</a:t>
          </a:r>
          <a:endParaRPr lang="en-US" dirty="0">
            <a:solidFill>
              <a:schemeClr val="tx1">
                <a:lumMod val="60000"/>
                <a:lumOff val="40000"/>
              </a:schemeClr>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6">
            <a:lumMod val="20000"/>
            <a:lumOff val="80000"/>
          </a:schemeClr>
        </a:solidFill>
      </dgm:spPr>
      <dgm:t>
        <a:bodyPr/>
        <a:lstStyle/>
        <a:p>
          <a:pPr algn="ctr" rtl="1"/>
          <a:r>
            <a:rPr lang="ar-DZ" sz="1800" b="1" dirty="0" smtClean="0">
              <a:solidFill>
                <a:schemeClr val="tx1">
                  <a:lumMod val="60000"/>
                  <a:lumOff val="40000"/>
                </a:schemeClr>
              </a:solidFill>
              <a:cs typeface="B Titr" panose="00000700000000000000" pitchFamily="2" charset="-78"/>
            </a:rPr>
            <a:t>زمینه مشارکت روستاییان در مدیریت و حفاظت از منابع طبیعی نیز فراهم می</a:t>
          </a:r>
          <a:r>
            <a:rPr lang="fa-IR" sz="1800" b="1" dirty="0" smtClean="0">
              <a:solidFill>
                <a:schemeClr val="tx1">
                  <a:lumMod val="60000"/>
                  <a:lumOff val="40000"/>
                </a:schemeClr>
              </a:solidFill>
              <a:cs typeface="B Titr" panose="00000700000000000000" pitchFamily="2" charset="-78"/>
            </a:rPr>
            <a:t> </a:t>
          </a:r>
          <a:r>
            <a:rPr lang="ar-DZ" sz="1800" b="1" dirty="0" smtClean="0">
              <a:solidFill>
                <a:schemeClr val="tx1">
                  <a:lumMod val="60000"/>
                  <a:lumOff val="40000"/>
                </a:schemeClr>
              </a:solidFill>
              <a:cs typeface="B Titr" panose="00000700000000000000" pitchFamily="2" charset="-78"/>
            </a:rPr>
            <a:t>شود</a:t>
          </a:r>
          <a:endParaRPr lang="en-US" sz="1800" dirty="0">
            <a:solidFill>
              <a:schemeClr val="tx1">
                <a:lumMod val="60000"/>
                <a:lumOff val="40000"/>
              </a:schemeClr>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74390">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7AF9DCFA-87EC-4956-B91C-E062F1CEBF66}" type="presOf" srcId="{BF9B6787-9F4C-434E-8C96-3B905D641C70}" destId="{16EAD671-5FD2-4D13-8A10-701F45C63B36}" srcOrd="0" destOrd="0" presId="urn:microsoft.com/office/officeart/2005/8/layout/orgChart1"/>
    <dgm:cxn modelId="{5FA1246D-E197-4E9E-96E7-9A71559AE7B4}" type="presOf" srcId="{04B604A9-448A-468B-AF60-FBB593395062}" destId="{BA70DFA8-2675-4206-99AD-B6A0D3930423}" srcOrd="1"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7FD09AA8-4E7D-4AB1-A4A8-45529AEE6098}" type="presOf" srcId="{615219B9-4BE7-41A8-A954-2A5EC0D76440}" destId="{8BB9E003-A2F7-4505-B814-62A2E0727A6C}" srcOrd="1" destOrd="0" presId="urn:microsoft.com/office/officeart/2005/8/layout/orgChart1"/>
    <dgm:cxn modelId="{F22C14E7-EB12-4DC7-ABCD-2538BF883E32}" type="presOf" srcId="{04B604A9-448A-468B-AF60-FBB593395062}" destId="{1283359E-C11D-4DAD-AF61-E3DE69D59476}" srcOrd="0" destOrd="0" presId="urn:microsoft.com/office/officeart/2005/8/layout/orgChart1"/>
    <dgm:cxn modelId="{797144A1-32A0-46C7-BBF4-77E466087EB5}" type="presOf" srcId="{734F0DC8-952E-4FE6-B1B0-BD91FAD24D77}" destId="{9A5C3244-CC22-4E86-AD6C-14A7549DB438}" srcOrd="0" destOrd="0" presId="urn:microsoft.com/office/officeart/2005/8/layout/orgChart1"/>
    <dgm:cxn modelId="{5C3A77D4-C143-40AF-9653-E422ACF4AB41}" type="presOf" srcId="{AB2E8D5D-B0D7-4B12-B3C1-71343678CCA3}" destId="{6FE3305D-CB81-4C75-BFAE-102634534C6A}" srcOrd="0" destOrd="0" presId="urn:microsoft.com/office/officeart/2005/8/layout/orgChart1"/>
    <dgm:cxn modelId="{B75BC6ED-1F3D-4509-B299-F6154D88C400}" type="presOf" srcId="{C13B66B0-D764-494A-B232-FF082CE5B80F}" destId="{8C03698E-F641-4850-95B1-90A269809B50}" srcOrd="0" destOrd="0" presId="urn:microsoft.com/office/officeart/2005/8/layout/orgChart1"/>
    <dgm:cxn modelId="{35C79832-A709-4577-8F11-BC986DCD8627}" type="presOf" srcId="{BF9B6787-9F4C-434E-8C96-3B905D641C70}" destId="{28674042-15F0-47BB-9461-B8ED69D4E6DD}" srcOrd="1"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B86110A2-A6C6-4C5B-8CBA-F07D4D7039BE}" type="presOf" srcId="{615219B9-4BE7-41A8-A954-2A5EC0D76440}" destId="{E9005D3C-6A2F-4FFE-9A7B-A7D2F2E5E4D3}" srcOrd="0" destOrd="0" presId="urn:microsoft.com/office/officeart/2005/8/layout/orgChart1"/>
    <dgm:cxn modelId="{D2EF95EC-EF91-4747-B1ED-DBE7B2ABE32D}" type="presParOf" srcId="{8C03698E-F641-4850-95B1-90A269809B50}" destId="{5E423949-E59D-4C09-A821-A5CA2B6C7D54}" srcOrd="0" destOrd="0" presId="urn:microsoft.com/office/officeart/2005/8/layout/orgChart1"/>
    <dgm:cxn modelId="{74A3F72E-891E-4CEF-ABF1-9197178B3B11}" type="presParOf" srcId="{5E423949-E59D-4C09-A821-A5CA2B6C7D54}" destId="{44F6B450-05A4-4E84-9578-A80AE1DDAEF1}" srcOrd="0" destOrd="0" presId="urn:microsoft.com/office/officeart/2005/8/layout/orgChart1"/>
    <dgm:cxn modelId="{E6651926-8872-41D0-99DF-C31C1C03C231}" type="presParOf" srcId="{44F6B450-05A4-4E84-9578-A80AE1DDAEF1}" destId="{E9005D3C-6A2F-4FFE-9A7B-A7D2F2E5E4D3}" srcOrd="0" destOrd="0" presId="urn:microsoft.com/office/officeart/2005/8/layout/orgChart1"/>
    <dgm:cxn modelId="{16234B4C-98E8-41C3-BB16-AF2847E3C57D}" type="presParOf" srcId="{44F6B450-05A4-4E84-9578-A80AE1DDAEF1}" destId="{8BB9E003-A2F7-4505-B814-62A2E0727A6C}" srcOrd="1" destOrd="0" presId="urn:microsoft.com/office/officeart/2005/8/layout/orgChart1"/>
    <dgm:cxn modelId="{56362930-DD64-4423-A072-CDED9ECF5594}" type="presParOf" srcId="{5E423949-E59D-4C09-A821-A5CA2B6C7D54}" destId="{C1AA5338-F63C-4655-90BB-A7E6F4566936}" srcOrd="1" destOrd="0" presId="urn:microsoft.com/office/officeart/2005/8/layout/orgChart1"/>
    <dgm:cxn modelId="{078A7BA3-8341-41DC-B657-2756CBBAF86A}" type="presParOf" srcId="{C1AA5338-F63C-4655-90BB-A7E6F4566936}" destId="{9A5C3244-CC22-4E86-AD6C-14A7549DB438}" srcOrd="0" destOrd="0" presId="urn:microsoft.com/office/officeart/2005/8/layout/orgChart1"/>
    <dgm:cxn modelId="{343F76A7-18ED-49DE-B3F9-1C3DDB679277}" type="presParOf" srcId="{C1AA5338-F63C-4655-90BB-A7E6F4566936}" destId="{5D234A5A-0961-427B-B1D2-DBF76FE943A4}" srcOrd="1" destOrd="0" presId="urn:microsoft.com/office/officeart/2005/8/layout/orgChart1"/>
    <dgm:cxn modelId="{D0462FC4-94F7-4BA4-88AD-F75C2BA98031}" type="presParOf" srcId="{5D234A5A-0961-427B-B1D2-DBF76FE943A4}" destId="{89DA20B5-5551-4961-AA61-5DB766E841C4}" srcOrd="0" destOrd="0" presId="urn:microsoft.com/office/officeart/2005/8/layout/orgChart1"/>
    <dgm:cxn modelId="{38322BF9-6D00-4F6E-A6BD-82505FF8A251}" type="presParOf" srcId="{89DA20B5-5551-4961-AA61-5DB766E841C4}" destId="{1283359E-C11D-4DAD-AF61-E3DE69D59476}" srcOrd="0" destOrd="0" presId="urn:microsoft.com/office/officeart/2005/8/layout/orgChart1"/>
    <dgm:cxn modelId="{7B8139C3-44BA-4469-BE47-D67ED3C16BAE}" type="presParOf" srcId="{89DA20B5-5551-4961-AA61-5DB766E841C4}" destId="{BA70DFA8-2675-4206-99AD-B6A0D3930423}" srcOrd="1" destOrd="0" presId="urn:microsoft.com/office/officeart/2005/8/layout/orgChart1"/>
    <dgm:cxn modelId="{743B9719-BC50-4CC3-AC4C-51F259A57608}" type="presParOf" srcId="{5D234A5A-0961-427B-B1D2-DBF76FE943A4}" destId="{2D007001-E647-4A37-8720-5F050B9319DE}" srcOrd="1" destOrd="0" presId="urn:microsoft.com/office/officeart/2005/8/layout/orgChart1"/>
    <dgm:cxn modelId="{6C1DF68E-E04C-4338-AE77-80600033A12B}" type="presParOf" srcId="{5D234A5A-0961-427B-B1D2-DBF76FE943A4}" destId="{D97DD88E-7CE0-450F-9A0B-D597A50B68D9}" srcOrd="2" destOrd="0" presId="urn:microsoft.com/office/officeart/2005/8/layout/orgChart1"/>
    <dgm:cxn modelId="{B09AF34B-8089-458B-A6F4-8E7211BB2DF8}" type="presParOf" srcId="{C1AA5338-F63C-4655-90BB-A7E6F4566936}" destId="{6FE3305D-CB81-4C75-BFAE-102634534C6A}" srcOrd="2" destOrd="0" presId="urn:microsoft.com/office/officeart/2005/8/layout/orgChart1"/>
    <dgm:cxn modelId="{DAFF1661-E6E6-46BA-9D75-D5B22FDB661C}" type="presParOf" srcId="{C1AA5338-F63C-4655-90BB-A7E6F4566936}" destId="{1F68C553-4BEA-4A39-AE5E-1A15332C7F7A}" srcOrd="3" destOrd="0" presId="urn:microsoft.com/office/officeart/2005/8/layout/orgChart1"/>
    <dgm:cxn modelId="{22F09634-E508-419C-9296-A52C5F05A8DB}" type="presParOf" srcId="{1F68C553-4BEA-4A39-AE5E-1A15332C7F7A}" destId="{FB5665C6-98AE-4235-BD6B-4187E2214277}" srcOrd="0" destOrd="0" presId="urn:microsoft.com/office/officeart/2005/8/layout/orgChart1"/>
    <dgm:cxn modelId="{21D13B35-206E-45DD-8CB1-B6CE0CED774E}" type="presParOf" srcId="{FB5665C6-98AE-4235-BD6B-4187E2214277}" destId="{16EAD671-5FD2-4D13-8A10-701F45C63B36}" srcOrd="0" destOrd="0" presId="urn:microsoft.com/office/officeart/2005/8/layout/orgChart1"/>
    <dgm:cxn modelId="{EAB9C979-F7CD-426E-B9E7-9E0E47404F35}" type="presParOf" srcId="{FB5665C6-98AE-4235-BD6B-4187E2214277}" destId="{28674042-15F0-47BB-9461-B8ED69D4E6DD}" srcOrd="1" destOrd="0" presId="urn:microsoft.com/office/officeart/2005/8/layout/orgChart1"/>
    <dgm:cxn modelId="{FCCF1249-E515-495D-A025-DC91327C42EE}" type="presParOf" srcId="{1F68C553-4BEA-4A39-AE5E-1A15332C7F7A}" destId="{F74303C5-C0E8-4E95-85EF-D8BC68895A07}" srcOrd="1" destOrd="0" presId="urn:microsoft.com/office/officeart/2005/8/layout/orgChart1"/>
    <dgm:cxn modelId="{E317FC05-9B25-498A-BBE5-21D67EB170CB}" type="presParOf" srcId="{1F68C553-4BEA-4A39-AE5E-1A15332C7F7A}" destId="{B2902E7F-71B3-4D3D-85C7-0542F817E82A}" srcOrd="2" destOrd="0" presId="urn:microsoft.com/office/officeart/2005/8/layout/orgChart1"/>
    <dgm:cxn modelId="{8B80B4D5-DB15-487C-97DB-D12BFFFE1D49}"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dgm:spPr>
        <a:solidFill>
          <a:schemeClr val="accent2">
            <a:lumMod val="20000"/>
            <a:lumOff val="80000"/>
          </a:schemeClr>
        </a:solidFill>
        <a:scene3d>
          <a:camera prst="obliqueTopRight"/>
          <a:lightRig rig="flat" dir="t"/>
        </a:scene3d>
        <a:sp3d prstMaterial="plastic">
          <a:bevelT w="120900" h="88900"/>
          <a:bevelB w="88900" h="31750" prst="angle"/>
        </a:sp3d>
      </dgm:spPr>
      <dgm:t>
        <a:bodyPr/>
        <a:lstStyle/>
        <a:p>
          <a:pPr rtl="1"/>
          <a:r>
            <a:rPr lang="ar-DZ" dirty="0" smtClean="0">
              <a:solidFill>
                <a:srgbClr val="FF0000"/>
              </a:solidFill>
              <a:cs typeface="B Titr" panose="00000700000000000000" pitchFamily="2" charset="-78"/>
            </a:rPr>
            <a:t>اولویت بندی راهکارها از دیدگاه  بهره برداران</a:t>
          </a:r>
          <a:endParaRPr lang="en-US" dirty="0">
            <a:solidFill>
              <a:srgbClr val="FF0000"/>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6">
            <a:lumMod val="20000"/>
            <a:lumOff val="80000"/>
          </a:schemeClr>
        </a:solidFill>
      </dgm:spPr>
      <dgm:t>
        <a:bodyPr/>
        <a:lstStyle/>
        <a:p>
          <a:pPr rtl="1"/>
          <a:r>
            <a:rPr lang="ar-DZ" sz="2400" b="1" dirty="0" smtClean="0">
              <a:solidFill>
                <a:schemeClr val="accent6"/>
              </a:solidFill>
              <a:cs typeface="B Titr" panose="00000700000000000000" pitchFamily="2" charset="-78"/>
            </a:rPr>
            <a:t>مهار آب و کاهش آثار کم آبی</a:t>
          </a:r>
          <a:endParaRPr lang="en-US" sz="2400" dirty="0">
            <a:solidFill>
              <a:schemeClr val="accent6"/>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6">
            <a:lumMod val="20000"/>
            <a:lumOff val="80000"/>
          </a:schemeClr>
        </a:solidFill>
      </dgm:spPr>
      <dgm:t>
        <a:bodyPr/>
        <a:lstStyle/>
        <a:p>
          <a:pPr algn="ctr" rtl="1"/>
          <a:r>
            <a:rPr lang="ar-DZ" sz="2400" b="1" dirty="0" smtClean="0">
              <a:solidFill>
                <a:schemeClr val="accent6"/>
              </a:solidFill>
              <a:cs typeface="B Titr" panose="00000700000000000000" pitchFamily="2" charset="-78"/>
            </a:rPr>
            <a:t>کاهش</a:t>
          </a:r>
          <a:r>
            <a:rPr lang="ar-DZ" sz="3600" b="1" dirty="0" smtClean="0">
              <a:solidFill>
                <a:schemeClr val="accent6"/>
              </a:solidFill>
              <a:cs typeface="B Titr" panose="00000700000000000000" pitchFamily="2" charset="-78"/>
            </a:rPr>
            <a:t> </a:t>
          </a:r>
          <a:r>
            <a:rPr lang="ar-DZ" sz="2400" b="1" dirty="0" smtClean="0">
              <a:solidFill>
                <a:schemeClr val="accent6"/>
              </a:solidFill>
              <a:cs typeface="B Titr" panose="00000700000000000000" pitchFamily="2" charset="-78"/>
            </a:rPr>
            <a:t>تبخیر</a:t>
          </a:r>
          <a:endParaRPr lang="en-US" sz="3600" dirty="0">
            <a:solidFill>
              <a:schemeClr val="accent6"/>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74390">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E1975047-06A9-4077-A1F1-3A4909154AE2}" type="presOf" srcId="{AB2E8D5D-B0D7-4B12-B3C1-71343678CCA3}" destId="{6FE3305D-CB81-4C75-BFAE-102634534C6A}" srcOrd="0" destOrd="0" presId="urn:microsoft.com/office/officeart/2005/8/layout/orgChart1"/>
    <dgm:cxn modelId="{15643A40-3673-4138-8CDC-DA26C144F33E}" type="presOf" srcId="{734F0DC8-952E-4FE6-B1B0-BD91FAD24D77}" destId="{9A5C3244-CC22-4E86-AD6C-14A7549DB438}" srcOrd="0" destOrd="0" presId="urn:microsoft.com/office/officeart/2005/8/layout/orgChart1"/>
    <dgm:cxn modelId="{71B0F563-80AE-483D-AFA4-2A3C262A7C03}" type="presOf" srcId="{615219B9-4BE7-41A8-A954-2A5EC0D76440}" destId="{E9005D3C-6A2F-4FFE-9A7B-A7D2F2E5E4D3}" srcOrd="0" destOrd="0" presId="urn:microsoft.com/office/officeart/2005/8/layout/orgChart1"/>
    <dgm:cxn modelId="{C880401B-BC66-47AF-B232-49B9910781AF}" type="presOf" srcId="{BF9B6787-9F4C-434E-8C96-3B905D641C70}" destId="{16EAD671-5FD2-4D13-8A10-701F45C63B36}" srcOrd="0" destOrd="0" presId="urn:microsoft.com/office/officeart/2005/8/layout/orgChart1"/>
    <dgm:cxn modelId="{98E2F888-66EE-4403-BFB3-F08B771B3669}" type="presOf" srcId="{615219B9-4BE7-41A8-A954-2A5EC0D76440}" destId="{8BB9E003-A2F7-4505-B814-62A2E0727A6C}" srcOrd="1"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3CC971B6-13BB-41C0-B38F-ED33D5455D2E}" type="presOf" srcId="{C13B66B0-D764-494A-B232-FF082CE5B80F}" destId="{8C03698E-F641-4850-95B1-90A269809B50}" srcOrd="0" destOrd="0" presId="urn:microsoft.com/office/officeart/2005/8/layout/orgChart1"/>
    <dgm:cxn modelId="{131CC9A9-0F7A-43E9-AD4B-58AAB8D32517}" type="presOf" srcId="{BF9B6787-9F4C-434E-8C96-3B905D641C70}" destId="{28674042-15F0-47BB-9461-B8ED69D4E6DD}" srcOrd="1"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7DC8E534-A8F9-4E5B-B6B6-CF9A3949CF95}" type="presOf" srcId="{04B604A9-448A-468B-AF60-FBB593395062}" destId="{BA70DFA8-2675-4206-99AD-B6A0D3930423}" srcOrd="1" destOrd="0" presId="urn:microsoft.com/office/officeart/2005/8/layout/orgChart1"/>
    <dgm:cxn modelId="{CDB5AB33-BD10-47A1-9899-30D6B9148E95}" type="presOf" srcId="{04B604A9-448A-468B-AF60-FBB593395062}" destId="{1283359E-C11D-4DAD-AF61-E3DE69D59476}" srcOrd="0" destOrd="0" presId="urn:microsoft.com/office/officeart/2005/8/layout/orgChart1"/>
    <dgm:cxn modelId="{9861DB98-6B7B-450E-9DAA-81D7956C050E}" type="presParOf" srcId="{8C03698E-F641-4850-95B1-90A269809B50}" destId="{5E423949-E59D-4C09-A821-A5CA2B6C7D54}" srcOrd="0" destOrd="0" presId="urn:microsoft.com/office/officeart/2005/8/layout/orgChart1"/>
    <dgm:cxn modelId="{20A59C5B-ECAE-481E-97D3-1C93B2FBBD12}" type="presParOf" srcId="{5E423949-E59D-4C09-A821-A5CA2B6C7D54}" destId="{44F6B450-05A4-4E84-9578-A80AE1DDAEF1}" srcOrd="0" destOrd="0" presId="urn:microsoft.com/office/officeart/2005/8/layout/orgChart1"/>
    <dgm:cxn modelId="{5246FD86-A462-4CD4-82D2-BD6274479D57}" type="presParOf" srcId="{44F6B450-05A4-4E84-9578-A80AE1DDAEF1}" destId="{E9005D3C-6A2F-4FFE-9A7B-A7D2F2E5E4D3}" srcOrd="0" destOrd="0" presId="urn:microsoft.com/office/officeart/2005/8/layout/orgChart1"/>
    <dgm:cxn modelId="{982614B5-7DC1-435B-86F1-5C2653A340ED}" type="presParOf" srcId="{44F6B450-05A4-4E84-9578-A80AE1DDAEF1}" destId="{8BB9E003-A2F7-4505-B814-62A2E0727A6C}" srcOrd="1" destOrd="0" presId="urn:microsoft.com/office/officeart/2005/8/layout/orgChart1"/>
    <dgm:cxn modelId="{5C11E397-3680-4E85-9014-B3E81F00E64B}" type="presParOf" srcId="{5E423949-E59D-4C09-A821-A5CA2B6C7D54}" destId="{C1AA5338-F63C-4655-90BB-A7E6F4566936}" srcOrd="1" destOrd="0" presId="urn:microsoft.com/office/officeart/2005/8/layout/orgChart1"/>
    <dgm:cxn modelId="{02B3D789-8EEF-41C1-B893-439352590C06}" type="presParOf" srcId="{C1AA5338-F63C-4655-90BB-A7E6F4566936}" destId="{9A5C3244-CC22-4E86-AD6C-14A7549DB438}" srcOrd="0" destOrd="0" presId="urn:microsoft.com/office/officeart/2005/8/layout/orgChart1"/>
    <dgm:cxn modelId="{B0334999-7BED-48BD-8D88-39B5326E53C7}" type="presParOf" srcId="{C1AA5338-F63C-4655-90BB-A7E6F4566936}" destId="{5D234A5A-0961-427B-B1D2-DBF76FE943A4}" srcOrd="1" destOrd="0" presId="urn:microsoft.com/office/officeart/2005/8/layout/orgChart1"/>
    <dgm:cxn modelId="{9D80FFCC-5A6A-45B2-83EF-9CC8F4E7CA6A}" type="presParOf" srcId="{5D234A5A-0961-427B-B1D2-DBF76FE943A4}" destId="{89DA20B5-5551-4961-AA61-5DB766E841C4}" srcOrd="0" destOrd="0" presId="urn:microsoft.com/office/officeart/2005/8/layout/orgChart1"/>
    <dgm:cxn modelId="{4A4AE368-75A0-42CF-AF33-A72A1C757D81}" type="presParOf" srcId="{89DA20B5-5551-4961-AA61-5DB766E841C4}" destId="{1283359E-C11D-4DAD-AF61-E3DE69D59476}" srcOrd="0" destOrd="0" presId="urn:microsoft.com/office/officeart/2005/8/layout/orgChart1"/>
    <dgm:cxn modelId="{54B4171D-D03F-44C5-8453-48989FB58994}" type="presParOf" srcId="{89DA20B5-5551-4961-AA61-5DB766E841C4}" destId="{BA70DFA8-2675-4206-99AD-B6A0D3930423}" srcOrd="1" destOrd="0" presId="urn:microsoft.com/office/officeart/2005/8/layout/orgChart1"/>
    <dgm:cxn modelId="{DF20ADC4-7418-493B-85E2-D84BBC4CCA4C}" type="presParOf" srcId="{5D234A5A-0961-427B-B1D2-DBF76FE943A4}" destId="{2D007001-E647-4A37-8720-5F050B9319DE}" srcOrd="1" destOrd="0" presId="urn:microsoft.com/office/officeart/2005/8/layout/orgChart1"/>
    <dgm:cxn modelId="{9F742414-1DD9-4CCB-A033-2E48C75B7BAD}" type="presParOf" srcId="{5D234A5A-0961-427B-B1D2-DBF76FE943A4}" destId="{D97DD88E-7CE0-450F-9A0B-D597A50B68D9}" srcOrd="2" destOrd="0" presId="urn:microsoft.com/office/officeart/2005/8/layout/orgChart1"/>
    <dgm:cxn modelId="{2D1964D2-582E-47DA-BB89-FD429114EFE5}" type="presParOf" srcId="{C1AA5338-F63C-4655-90BB-A7E6F4566936}" destId="{6FE3305D-CB81-4C75-BFAE-102634534C6A}" srcOrd="2" destOrd="0" presId="urn:microsoft.com/office/officeart/2005/8/layout/orgChart1"/>
    <dgm:cxn modelId="{1B88F493-BB2B-4153-A018-3E8A4E81AC15}" type="presParOf" srcId="{C1AA5338-F63C-4655-90BB-A7E6F4566936}" destId="{1F68C553-4BEA-4A39-AE5E-1A15332C7F7A}" srcOrd="3" destOrd="0" presId="urn:microsoft.com/office/officeart/2005/8/layout/orgChart1"/>
    <dgm:cxn modelId="{69F205F3-0EE2-4953-A743-7F0F679E0ACE}" type="presParOf" srcId="{1F68C553-4BEA-4A39-AE5E-1A15332C7F7A}" destId="{FB5665C6-98AE-4235-BD6B-4187E2214277}" srcOrd="0" destOrd="0" presId="urn:microsoft.com/office/officeart/2005/8/layout/orgChart1"/>
    <dgm:cxn modelId="{DB9D669B-E9E4-4773-88EC-F3AD529F3F78}" type="presParOf" srcId="{FB5665C6-98AE-4235-BD6B-4187E2214277}" destId="{16EAD671-5FD2-4D13-8A10-701F45C63B36}" srcOrd="0" destOrd="0" presId="urn:microsoft.com/office/officeart/2005/8/layout/orgChart1"/>
    <dgm:cxn modelId="{562223CA-0755-4AA5-A024-4CBA2B65D44D}" type="presParOf" srcId="{FB5665C6-98AE-4235-BD6B-4187E2214277}" destId="{28674042-15F0-47BB-9461-B8ED69D4E6DD}" srcOrd="1" destOrd="0" presId="urn:microsoft.com/office/officeart/2005/8/layout/orgChart1"/>
    <dgm:cxn modelId="{9A637B43-62D1-4491-BB08-52A4125A52A7}" type="presParOf" srcId="{1F68C553-4BEA-4A39-AE5E-1A15332C7F7A}" destId="{F74303C5-C0E8-4E95-85EF-D8BC68895A07}" srcOrd="1" destOrd="0" presId="urn:microsoft.com/office/officeart/2005/8/layout/orgChart1"/>
    <dgm:cxn modelId="{C8198B9D-C8B8-4314-8214-4BE1D1B1D935}" type="presParOf" srcId="{1F68C553-4BEA-4A39-AE5E-1A15332C7F7A}" destId="{B2902E7F-71B3-4D3D-85C7-0542F817E82A}" srcOrd="2" destOrd="0" presId="urn:microsoft.com/office/officeart/2005/8/layout/orgChart1"/>
    <dgm:cxn modelId="{8942C85A-C047-4DAF-948A-5890AC63523F}"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dgm:spPr>
        <a:solidFill>
          <a:schemeClr val="accent6">
            <a:lumMod val="20000"/>
            <a:lumOff val="80000"/>
          </a:schemeClr>
        </a:solidFill>
        <a:scene3d>
          <a:camera prst="obliqueTopRight"/>
          <a:lightRig rig="flat" dir="t"/>
        </a:scene3d>
        <a:sp3d prstMaterial="plastic">
          <a:bevelT w="120900" h="88900"/>
          <a:bevelB w="88900" h="31750" prst="angle"/>
        </a:sp3d>
      </dgm:spPr>
      <dgm:t>
        <a:bodyPr/>
        <a:lstStyle/>
        <a:p>
          <a:pPr rtl="1"/>
          <a:r>
            <a:rPr lang="ar-DZ" dirty="0" smtClean="0">
              <a:solidFill>
                <a:srgbClr val="7030A0"/>
              </a:solidFill>
              <a:cs typeface="B Titr" panose="00000700000000000000" pitchFamily="2" charset="-78"/>
            </a:rPr>
            <a:t>اولویت بندی راهکارها از دیدگاه  بهره برداران</a:t>
          </a:r>
          <a:endParaRPr lang="en-US" dirty="0">
            <a:solidFill>
              <a:srgbClr val="7030A0"/>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dgm:spPr>
        <a:solidFill>
          <a:schemeClr val="accent3">
            <a:lumMod val="95000"/>
          </a:schemeClr>
        </a:solidFill>
      </dgm:spPr>
      <dgm:t>
        <a:bodyPr/>
        <a:lstStyle/>
        <a:p>
          <a:pPr rtl="1"/>
          <a:r>
            <a:rPr lang="ar-DZ" b="1" dirty="0" smtClean="0">
              <a:solidFill>
                <a:schemeClr val="accent2">
                  <a:lumMod val="75000"/>
                </a:schemeClr>
              </a:solidFill>
              <a:cs typeface="B Titr" panose="00000700000000000000" pitchFamily="2" charset="-78"/>
            </a:rPr>
            <a:t>آبیاری</a:t>
          </a:r>
          <a:endParaRPr lang="en-US" dirty="0">
            <a:solidFill>
              <a:schemeClr val="accent2">
                <a:lumMod val="75000"/>
              </a:schemeClr>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3">
            <a:lumMod val="95000"/>
          </a:schemeClr>
        </a:solidFill>
      </dgm:spPr>
      <dgm:t>
        <a:bodyPr/>
        <a:lstStyle/>
        <a:p>
          <a:pPr algn="ctr" rtl="1"/>
          <a:r>
            <a:rPr lang="ar-DZ" sz="2800" b="1" dirty="0" smtClean="0">
              <a:solidFill>
                <a:schemeClr val="accent2">
                  <a:lumMod val="75000"/>
                </a:schemeClr>
              </a:solidFill>
              <a:cs typeface="B Titr" panose="00000700000000000000" pitchFamily="2" charset="-78"/>
            </a:rPr>
            <a:t>ذخیره آب</a:t>
          </a:r>
          <a:endParaRPr lang="en-US" sz="2800" dirty="0">
            <a:solidFill>
              <a:schemeClr val="accent2">
                <a:lumMod val="75000"/>
              </a:schemeClr>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74390">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A4A67394-0628-4962-A5ED-8D9D91DA9A45}" type="presOf" srcId="{734F0DC8-952E-4FE6-B1B0-BD91FAD24D77}" destId="{9A5C3244-CC22-4E86-AD6C-14A7549DB438}" srcOrd="0" destOrd="0" presId="urn:microsoft.com/office/officeart/2005/8/layout/orgChart1"/>
    <dgm:cxn modelId="{705B6F79-0903-40A3-A658-BB014ABC7A9A}" type="presOf" srcId="{04B604A9-448A-468B-AF60-FBB593395062}" destId="{1283359E-C11D-4DAD-AF61-E3DE69D59476}" srcOrd="0" destOrd="0" presId="urn:microsoft.com/office/officeart/2005/8/layout/orgChart1"/>
    <dgm:cxn modelId="{180898DC-E128-4A85-A135-C0E06BE976EA}" type="presOf" srcId="{615219B9-4BE7-41A8-A954-2A5EC0D76440}" destId="{E9005D3C-6A2F-4FFE-9A7B-A7D2F2E5E4D3}" srcOrd="0"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DA692279-5D7E-4A04-9C01-05FD443AAA9C}" type="presOf" srcId="{AB2E8D5D-B0D7-4B12-B3C1-71343678CCA3}" destId="{6FE3305D-CB81-4C75-BFAE-102634534C6A}" srcOrd="0" destOrd="0" presId="urn:microsoft.com/office/officeart/2005/8/layout/orgChart1"/>
    <dgm:cxn modelId="{CE00EC7F-8D75-460D-AF99-2A53AAB2F8FA}" type="presOf" srcId="{BF9B6787-9F4C-434E-8C96-3B905D641C70}" destId="{16EAD671-5FD2-4D13-8A10-701F45C63B36}" srcOrd="0" destOrd="0" presId="urn:microsoft.com/office/officeart/2005/8/layout/orgChart1"/>
    <dgm:cxn modelId="{A1D83E41-356D-4EED-ACE0-3A7FDCBD3916}" type="presOf" srcId="{04B604A9-448A-468B-AF60-FBB593395062}" destId="{BA70DFA8-2675-4206-99AD-B6A0D3930423}" srcOrd="1"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968779FD-B768-438D-9A4E-9DB58DAC7E0B}" type="presOf" srcId="{615219B9-4BE7-41A8-A954-2A5EC0D76440}" destId="{8BB9E003-A2F7-4505-B814-62A2E0727A6C}" srcOrd="1" destOrd="0" presId="urn:microsoft.com/office/officeart/2005/8/layout/orgChart1"/>
    <dgm:cxn modelId="{89914B95-5BA6-4EAB-A112-DDC47C53CC66}" type="presOf" srcId="{C13B66B0-D764-494A-B232-FF082CE5B80F}" destId="{8C03698E-F641-4850-95B1-90A269809B50}" srcOrd="0" destOrd="0" presId="urn:microsoft.com/office/officeart/2005/8/layout/orgChart1"/>
    <dgm:cxn modelId="{AAC33757-D29C-40ED-8A4A-5A455FCCE064}" type="presOf" srcId="{BF9B6787-9F4C-434E-8C96-3B905D641C70}" destId="{28674042-15F0-47BB-9461-B8ED69D4E6DD}" srcOrd="1" destOrd="0" presId="urn:microsoft.com/office/officeart/2005/8/layout/orgChart1"/>
    <dgm:cxn modelId="{792D3CD6-6BFC-41C4-96E2-471E6EA82C0E}" type="presParOf" srcId="{8C03698E-F641-4850-95B1-90A269809B50}" destId="{5E423949-E59D-4C09-A821-A5CA2B6C7D54}" srcOrd="0" destOrd="0" presId="urn:microsoft.com/office/officeart/2005/8/layout/orgChart1"/>
    <dgm:cxn modelId="{A4E5CF69-A191-433E-A00C-17C3B9D71BBB}" type="presParOf" srcId="{5E423949-E59D-4C09-A821-A5CA2B6C7D54}" destId="{44F6B450-05A4-4E84-9578-A80AE1DDAEF1}" srcOrd="0" destOrd="0" presId="urn:microsoft.com/office/officeart/2005/8/layout/orgChart1"/>
    <dgm:cxn modelId="{76C9BB32-DC1F-4201-AD3F-ACE355D3D120}" type="presParOf" srcId="{44F6B450-05A4-4E84-9578-A80AE1DDAEF1}" destId="{E9005D3C-6A2F-4FFE-9A7B-A7D2F2E5E4D3}" srcOrd="0" destOrd="0" presId="urn:microsoft.com/office/officeart/2005/8/layout/orgChart1"/>
    <dgm:cxn modelId="{859E2F58-90A6-41F4-BB12-F88E4104DF68}" type="presParOf" srcId="{44F6B450-05A4-4E84-9578-A80AE1DDAEF1}" destId="{8BB9E003-A2F7-4505-B814-62A2E0727A6C}" srcOrd="1" destOrd="0" presId="urn:microsoft.com/office/officeart/2005/8/layout/orgChart1"/>
    <dgm:cxn modelId="{260A1E31-3F6B-4AF1-96AB-ABE355CD0C8C}" type="presParOf" srcId="{5E423949-E59D-4C09-A821-A5CA2B6C7D54}" destId="{C1AA5338-F63C-4655-90BB-A7E6F4566936}" srcOrd="1" destOrd="0" presId="urn:microsoft.com/office/officeart/2005/8/layout/orgChart1"/>
    <dgm:cxn modelId="{CF91BE88-81A7-4D0C-A0BC-B34B8721B57B}" type="presParOf" srcId="{C1AA5338-F63C-4655-90BB-A7E6F4566936}" destId="{9A5C3244-CC22-4E86-AD6C-14A7549DB438}" srcOrd="0" destOrd="0" presId="urn:microsoft.com/office/officeart/2005/8/layout/orgChart1"/>
    <dgm:cxn modelId="{0A2B07A1-0F86-4D59-A941-C1B50CE34F2E}" type="presParOf" srcId="{C1AA5338-F63C-4655-90BB-A7E6F4566936}" destId="{5D234A5A-0961-427B-B1D2-DBF76FE943A4}" srcOrd="1" destOrd="0" presId="urn:microsoft.com/office/officeart/2005/8/layout/orgChart1"/>
    <dgm:cxn modelId="{C4994A85-CD60-4929-A850-A238546A0F92}" type="presParOf" srcId="{5D234A5A-0961-427B-B1D2-DBF76FE943A4}" destId="{89DA20B5-5551-4961-AA61-5DB766E841C4}" srcOrd="0" destOrd="0" presId="urn:microsoft.com/office/officeart/2005/8/layout/orgChart1"/>
    <dgm:cxn modelId="{F96A49F8-2D5C-4C44-956D-7679594E851B}" type="presParOf" srcId="{89DA20B5-5551-4961-AA61-5DB766E841C4}" destId="{1283359E-C11D-4DAD-AF61-E3DE69D59476}" srcOrd="0" destOrd="0" presId="urn:microsoft.com/office/officeart/2005/8/layout/orgChart1"/>
    <dgm:cxn modelId="{5AF77D0B-B6E5-4684-9CB9-047D556F745E}" type="presParOf" srcId="{89DA20B5-5551-4961-AA61-5DB766E841C4}" destId="{BA70DFA8-2675-4206-99AD-B6A0D3930423}" srcOrd="1" destOrd="0" presId="urn:microsoft.com/office/officeart/2005/8/layout/orgChart1"/>
    <dgm:cxn modelId="{294CCCEB-68D3-4A71-9FFB-11E9E5DBE0DB}" type="presParOf" srcId="{5D234A5A-0961-427B-B1D2-DBF76FE943A4}" destId="{2D007001-E647-4A37-8720-5F050B9319DE}" srcOrd="1" destOrd="0" presId="urn:microsoft.com/office/officeart/2005/8/layout/orgChart1"/>
    <dgm:cxn modelId="{83F8640E-5720-4DC8-9FFD-5CB7CED2BB7D}" type="presParOf" srcId="{5D234A5A-0961-427B-B1D2-DBF76FE943A4}" destId="{D97DD88E-7CE0-450F-9A0B-D597A50B68D9}" srcOrd="2" destOrd="0" presId="urn:microsoft.com/office/officeart/2005/8/layout/orgChart1"/>
    <dgm:cxn modelId="{39B53488-D743-4D2C-8359-2F74E37DDFB3}" type="presParOf" srcId="{C1AA5338-F63C-4655-90BB-A7E6F4566936}" destId="{6FE3305D-CB81-4C75-BFAE-102634534C6A}" srcOrd="2" destOrd="0" presId="urn:microsoft.com/office/officeart/2005/8/layout/orgChart1"/>
    <dgm:cxn modelId="{4A1E422C-16C5-47F3-AD44-393B9C1773A3}" type="presParOf" srcId="{C1AA5338-F63C-4655-90BB-A7E6F4566936}" destId="{1F68C553-4BEA-4A39-AE5E-1A15332C7F7A}" srcOrd="3" destOrd="0" presId="urn:microsoft.com/office/officeart/2005/8/layout/orgChart1"/>
    <dgm:cxn modelId="{0E3D87CC-A32F-4822-A2BD-52F286C4CDE4}" type="presParOf" srcId="{1F68C553-4BEA-4A39-AE5E-1A15332C7F7A}" destId="{FB5665C6-98AE-4235-BD6B-4187E2214277}" srcOrd="0" destOrd="0" presId="urn:microsoft.com/office/officeart/2005/8/layout/orgChart1"/>
    <dgm:cxn modelId="{756E7EEF-0D4F-4A28-AA93-716D80797132}" type="presParOf" srcId="{FB5665C6-98AE-4235-BD6B-4187E2214277}" destId="{16EAD671-5FD2-4D13-8A10-701F45C63B36}" srcOrd="0" destOrd="0" presId="urn:microsoft.com/office/officeart/2005/8/layout/orgChart1"/>
    <dgm:cxn modelId="{45D9F3D5-A4DA-4907-A8A8-EB2877227994}" type="presParOf" srcId="{FB5665C6-98AE-4235-BD6B-4187E2214277}" destId="{28674042-15F0-47BB-9461-B8ED69D4E6DD}" srcOrd="1" destOrd="0" presId="urn:microsoft.com/office/officeart/2005/8/layout/orgChart1"/>
    <dgm:cxn modelId="{19062A08-37B6-4610-BB93-C87545AAAC33}" type="presParOf" srcId="{1F68C553-4BEA-4A39-AE5E-1A15332C7F7A}" destId="{F74303C5-C0E8-4E95-85EF-D8BC68895A07}" srcOrd="1" destOrd="0" presId="urn:microsoft.com/office/officeart/2005/8/layout/orgChart1"/>
    <dgm:cxn modelId="{6A39E2D5-702F-4DFF-B11B-CD125355AA31}" type="presParOf" srcId="{1F68C553-4BEA-4A39-AE5E-1A15332C7F7A}" destId="{B2902E7F-71B3-4D3D-85C7-0542F817E82A}" srcOrd="2" destOrd="0" presId="urn:microsoft.com/office/officeart/2005/8/layout/orgChart1"/>
    <dgm:cxn modelId="{378C80E2-86F8-4A92-B059-B732D65A464E}"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dgm:spPr>
        <a:solidFill>
          <a:schemeClr val="accent3">
            <a:lumMod val="95000"/>
          </a:schemeClr>
        </a:solidFill>
        <a:scene3d>
          <a:camera prst="obliqueTopRight"/>
          <a:lightRig rig="flat" dir="t"/>
        </a:scene3d>
        <a:sp3d prstMaterial="plastic">
          <a:bevelT w="120900" h="88900"/>
          <a:bevelB w="88900" h="31750" prst="angle"/>
        </a:sp3d>
      </dgm:spPr>
      <dgm:t>
        <a:bodyPr/>
        <a:lstStyle/>
        <a:p>
          <a:r>
            <a:rPr lang="ar-DZ" dirty="0" smtClean="0">
              <a:solidFill>
                <a:srgbClr val="FF0000"/>
              </a:solidFill>
              <a:cs typeface="B Titr" panose="00000700000000000000" pitchFamily="2" charset="-78"/>
            </a:rPr>
            <a:t>ساخت بادشکن</a:t>
          </a:r>
          <a:r>
            <a:rPr lang="fa-IR" dirty="0" smtClean="0">
              <a:solidFill>
                <a:srgbClr val="FF0000"/>
              </a:solidFill>
              <a:cs typeface="B Titr" panose="00000700000000000000" pitchFamily="2" charset="-78"/>
            </a:rPr>
            <a:t> </a:t>
          </a:r>
          <a:r>
            <a:rPr lang="ar-DZ" dirty="0" smtClean="0">
              <a:solidFill>
                <a:srgbClr val="FF0000"/>
              </a:solidFill>
              <a:cs typeface="B Titr" panose="00000700000000000000" pitchFamily="2" charset="-78"/>
            </a:rPr>
            <a:t>هایی عمدتا طبیعی با استفاده از کاشت درختان گز</a:t>
          </a:r>
          <a:endParaRPr lang="en-US" dirty="0">
            <a:solidFill>
              <a:srgbClr val="FF0000"/>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2">
            <a:lumMod val="20000"/>
            <a:lumOff val="80000"/>
          </a:schemeClr>
        </a:solidFill>
      </dgm:spPr>
      <dgm:t>
        <a:bodyPr/>
        <a:lstStyle/>
        <a:p>
          <a:r>
            <a:rPr lang="ar-DZ" sz="2400" b="1" dirty="0" smtClean="0">
              <a:solidFill>
                <a:schemeClr val="tx1"/>
              </a:solidFill>
              <a:cs typeface="B Titr" panose="00000700000000000000" pitchFamily="2" charset="-78"/>
            </a:rPr>
            <a:t>لایروبی انهار وکانالهای آبیاری</a:t>
          </a:r>
          <a:endParaRPr lang="en-US" sz="2400" dirty="0">
            <a:solidFill>
              <a:schemeClr val="tx1"/>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2">
            <a:lumMod val="20000"/>
            <a:lumOff val="80000"/>
          </a:schemeClr>
        </a:solidFill>
      </dgm:spPr>
      <dgm:t>
        <a:bodyPr/>
        <a:lstStyle/>
        <a:p>
          <a:r>
            <a:rPr lang="ar-DZ" sz="2400" b="1" dirty="0" smtClean="0">
              <a:solidFill>
                <a:schemeClr val="tx1"/>
              </a:solidFill>
              <a:cs typeface="B Titr" panose="00000700000000000000" pitchFamily="2" charset="-78"/>
            </a:rPr>
            <a:t> تقسیم زمین در ابعاد کوچکتر حداقل ممکن رساند</a:t>
          </a:r>
          <a:endParaRPr lang="en-US" sz="2400" dirty="0">
            <a:solidFill>
              <a:schemeClr val="tx1"/>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87727">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B839A6F3-2220-4F7E-B8E0-CF59E371BC1B}" type="presOf" srcId="{BF9B6787-9F4C-434E-8C96-3B905D641C70}" destId="{28674042-15F0-47BB-9461-B8ED69D4E6DD}" srcOrd="1" destOrd="0" presId="urn:microsoft.com/office/officeart/2005/8/layout/orgChart1"/>
    <dgm:cxn modelId="{FEB1B63D-2197-49E4-8B82-B827AD55B6B0}" type="presOf" srcId="{AB2E8D5D-B0D7-4B12-B3C1-71343678CCA3}" destId="{6FE3305D-CB81-4C75-BFAE-102634534C6A}" srcOrd="0" destOrd="0" presId="urn:microsoft.com/office/officeart/2005/8/layout/orgChart1"/>
    <dgm:cxn modelId="{05637919-BCAF-4DE3-86AB-4CF181EE8681}" type="presOf" srcId="{615219B9-4BE7-41A8-A954-2A5EC0D76440}" destId="{E9005D3C-6A2F-4FFE-9A7B-A7D2F2E5E4D3}" srcOrd="0" destOrd="0" presId="urn:microsoft.com/office/officeart/2005/8/layout/orgChart1"/>
    <dgm:cxn modelId="{6856E3E2-6F0A-43D3-A67E-02F134A16DB9}" type="presOf" srcId="{615219B9-4BE7-41A8-A954-2A5EC0D76440}" destId="{8BB9E003-A2F7-4505-B814-62A2E0727A6C}" srcOrd="1"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22B4AAFF-3046-419A-879D-00CFB1DB7054}" type="presOf" srcId="{734F0DC8-952E-4FE6-B1B0-BD91FAD24D77}" destId="{9A5C3244-CC22-4E86-AD6C-14A7549DB438}" srcOrd="0" destOrd="0" presId="urn:microsoft.com/office/officeart/2005/8/layout/orgChart1"/>
    <dgm:cxn modelId="{D10CC84B-FDA3-4179-9EE3-46232AA95BC5}" type="presOf" srcId="{C13B66B0-D764-494A-B232-FF082CE5B80F}" destId="{8C03698E-F641-4850-95B1-90A269809B50}" srcOrd="0" destOrd="0" presId="urn:microsoft.com/office/officeart/2005/8/layout/orgChart1"/>
    <dgm:cxn modelId="{B58FE7CF-3E58-4C84-9E80-3C9BAE432302}" type="presOf" srcId="{04B604A9-448A-468B-AF60-FBB593395062}" destId="{1283359E-C11D-4DAD-AF61-E3DE69D59476}" srcOrd="0" destOrd="0" presId="urn:microsoft.com/office/officeart/2005/8/layout/orgChart1"/>
    <dgm:cxn modelId="{0B1A4849-7EC2-4C01-9C8D-616F4D45B7C4}" type="presOf" srcId="{BF9B6787-9F4C-434E-8C96-3B905D641C70}" destId="{16EAD671-5FD2-4D13-8A10-701F45C63B36}" srcOrd="0" destOrd="0" presId="urn:microsoft.com/office/officeart/2005/8/layout/orgChart1"/>
    <dgm:cxn modelId="{B72F22AE-2AC1-4C5A-AEFF-16EC7A74F7CD}" type="presOf" srcId="{04B604A9-448A-468B-AF60-FBB593395062}" destId="{BA70DFA8-2675-4206-99AD-B6A0D3930423}" srcOrd="1"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1B39692C-F45D-48A1-9828-B6E6A12F5B05}" type="presParOf" srcId="{8C03698E-F641-4850-95B1-90A269809B50}" destId="{5E423949-E59D-4C09-A821-A5CA2B6C7D54}" srcOrd="0" destOrd="0" presId="urn:microsoft.com/office/officeart/2005/8/layout/orgChart1"/>
    <dgm:cxn modelId="{335F5730-816E-4431-A0F0-83C9B4EBC8EE}" type="presParOf" srcId="{5E423949-E59D-4C09-A821-A5CA2B6C7D54}" destId="{44F6B450-05A4-4E84-9578-A80AE1DDAEF1}" srcOrd="0" destOrd="0" presId="urn:microsoft.com/office/officeart/2005/8/layout/orgChart1"/>
    <dgm:cxn modelId="{AD2DFD1F-75FF-4924-83B8-D165FB6F4556}" type="presParOf" srcId="{44F6B450-05A4-4E84-9578-A80AE1DDAEF1}" destId="{E9005D3C-6A2F-4FFE-9A7B-A7D2F2E5E4D3}" srcOrd="0" destOrd="0" presId="urn:microsoft.com/office/officeart/2005/8/layout/orgChart1"/>
    <dgm:cxn modelId="{D3030FCE-B0A7-4289-A0B4-4EED5B940810}" type="presParOf" srcId="{44F6B450-05A4-4E84-9578-A80AE1DDAEF1}" destId="{8BB9E003-A2F7-4505-B814-62A2E0727A6C}" srcOrd="1" destOrd="0" presId="urn:microsoft.com/office/officeart/2005/8/layout/orgChart1"/>
    <dgm:cxn modelId="{2E8FF054-BB0D-4D6C-869B-033CCD08D75F}" type="presParOf" srcId="{5E423949-E59D-4C09-A821-A5CA2B6C7D54}" destId="{C1AA5338-F63C-4655-90BB-A7E6F4566936}" srcOrd="1" destOrd="0" presId="urn:microsoft.com/office/officeart/2005/8/layout/orgChart1"/>
    <dgm:cxn modelId="{680DE1C4-6503-43D2-848C-3045F783B429}" type="presParOf" srcId="{C1AA5338-F63C-4655-90BB-A7E6F4566936}" destId="{9A5C3244-CC22-4E86-AD6C-14A7549DB438}" srcOrd="0" destOrd="0" presId="urn:microsoft.com/office/officeart/2005/8/layout/orgChart1"/>
    <dgm:cxn modelId="{9BB2290B-1AD0-4465-9AF3-7023829E8586}" type="presParOf" srcId="{C1AA5338-F63C-4655-90BB-A7E6F4566936}" destId="{5D234A5A-0961-427B-B1D2-DBF76FE943A4}" srcOrd="1" destOrd="0" presId="urn:microsoft.com/office/officeart/2005/8/layout/orgChart1"/>
    <dgm:cxn modelId="{4A220B07-5735-4F5B-ADA7-FB24436F31B8}" type="presParOf" srcId="{5D234A5A-0961-427B-B1D2-DBF76FE943A4}" destId="{89DA20B5-5551-4961-AA61-5DB766E841C4}" srcOrd="0" destOrd="0" presId="urn:microsoft.com/office/officeart/2005/8/layout/orgChart1"/>
    <dgm:cxn modelId="{71BCFB01-81A6-4EE3-9688-383B9897064D}" type="presParOf" srcId="{89DA20B5-5551-4961-AA61-5DB766E841C4}" destId="{1283359E-C11D-4DAD-AF61-E3DE69D59476}" srcOrd="0" destOrd="0" presId="urn:microsoft.com/office/officeart/2005/8/layout/orgChart1"/>
    <dgm:cxn modelId="{59F7579C-8BAE-4AC2-A986-AE972FE3C8EA}" type="presParOf" srcId="{89DA20B5-5551-4961-AA61-5DB766E841C4}" destId="{BA70DFA8-2675-4206-99AD-B6A0D3930423}" srcOrd="1" destOrd="0" presId="urn:microsoft.com/office/officeart/2005/8/layout/orgChart1"/>
    <dgm:cxn modelId="{319C27F9-3B6F-40C8-8CEE-E8917FD4108C}" type="presParOf" srcId="{5D234A5A-0961-427B-B1D2-DBF76FE943A4}" destId="{2D007001-E647-4A37-8720-5F050B9319DE}" srcOrd="1" destOrd="0" presId="urn:microsoft.com/office/officeart/2005/8/layout/orgChart1"/>
    <dgm:cxn modelId="{448BACF0-B1CB-43DB-8A1C-33F8E7F02335}" type="presParOf" srcId="{5D234A5A-0961-427B-B1D2-DBF76FE943A4}" destId="{D97DD88E-7CE0-450F-9A0B-D597A50B68D9}" srcOrd="2" destOrd="0" presId="urn:microsoft.com/office/officeart/2005/8/layout/orgChart1"/>
    <dgm:cxn modelId="{EA696C7A-0CB9-48F6-BBD9-4694B804B310}" type="presParOf" srcId="{C1AA5338-F63C-4655-90BB-A7E6F4566936}" destId="{6FE3305D-CB81-4C75-BFAE-102634534C6A}" srcOrd="2" destOrd="0" presId="urn:microsoft.com/office/officeart/2005/8/layout/orgChart1"/>
    <dgm:cxn modelId="{2A23631F-C64F-4B6C-BE1A-881DAEF52779}" type="presParOf" srcId="{C1AA5338-F63C-4655-90BB-A7E6F4566936}" destId="{1F68C553-4BEA-4A39-AE5E-1A15332C7F7A}" srcOrd="3" destOrd="0" presId="urn:microsoft.com/office/officeart/2005/8/layout/orgChart1"/>
    <dgm:cxn modelId="{32300BD8-696C-4432-80E0-DBB004B20B4E}" type="presParOf" srcId="{1F68C553-4BEA-4A39-AE5E-1A15332C7F7A}" destId="{FB5665C6-98AE-4235-BD6B-4187E2214277}" srcOrd="0" destOrd="0" presId="urn:microsoft.com/office/officeart/2005/8/layout/orgChart1"/>
    <dgm:cxn modelId="{510B80DC-38D4-4969-AC37-04ABB794EB21}" type="presParOf" srcId="{FB5665C6-98AE-4235-BD6B-4187E2214277}" destId="{16EAD671-5FD2-4D13-8A10-701F45C63B36}" srcOrd="0" destOrd="0" presId="urn:microsoft.com/office/officeart/2005/8/layout/orgChart1"/>
    <dgm:cxn modelId="{E5D92AA2-2AB9-4109-8A20-40785C47453D}" type="presParOf" srcId="{FB5665C6-98AE-4235-BD6B-4187E2214277}" destId="{28674042-15F0-47BB-9461-B8ED69D4E6DD}" srcOrd="1" destOrd="0" presId="urn:microsoft.com/office/officeart/2005/8/layout/orgChart1"/>
    <dgm:cxn modelId="{BB457EE1-DB29-49D4-A415-5CDE3961B478}" type="presParOf" srcId="{1F68C553-4BEA-4A39-AE5E-1A15332C7F7A}" destId="{F74303C5-C0E8-4E95-85EF-D8BC68895A07}" srcOrd="1" destOrd="0" presId="urn:microsoft.com/office/officeart/2005/8/layout/orgChart1"/>
    <dgm:cxn modelId="{4DFAC867-2D6A-463F-A856-62C7485E37CC}" type="presParOf" srcId="{1F68C553-4BEA-4A39-AE5E-1A15332C7F7A}" destId="{B2902E7F-71B3-4D3D-85C7-0542F817E82A}" srcOrd="2" destOrd="0" presId="urn:microsoft.com/office/officeart/2005/8/layout/orgChart1"/>
    <dgm:cxn modelId="{992BF69C-13A3-43B9-90F2-69E942231355}"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dgm:spPr>
        <a:solidFill>
          <a:schemeClr val="bg1">
            <a:lumMod val="95000"/>
          </a:schemeClr>
        </a:solidFill>
        <a:scene3d>
          <a:camera prst="obliqueTopRight"/>
          <a:lightRig rig="flat" dir="t"/>
        </a:scene3d>
        <a:sp3d prstMaterial="plastic">
          <a:bevelT w="120900" h="88900"/>
          <a:bevelB w="88900" h="31750" prst="angle"/>
        </a:sp3d>
      </dgm:spPr>
      <dgm:t>
        <a:bodyPr/>
        <a:lstStyle/>
        <a:p>
          <a:r>
            <a:rPr lang="ar-DZ" dirty="0" smtClean="0">
              <a:solidFill>
                <a:schemeClr val="tx1"/>
              </a:solidFill>
              <a:cs typeface="B Titr" panose="00000700000000000000" pitchFamily="2" charset="-78"/>
            </a:rPr>
            <a:t>روشهای مناسب کاشت و آبیاری کردن به روش جوی</a:t>
          </a:r>
          <a:r>
            <a:rPr lang="fa-IR" dirty="0" smtClean="0">
              <a:solidFill>
                <a:schemeClr val="tx1"/>
              </a:solidFill>
              <a:cs typeface="B Titr" panose="00000700000000000000" pitchFamily="2" charset="-78"/>
            </a:rPr>
            <a:t> </a:t>
          </a:r>
          <a:r>
            <a:rPr lang="ar-DZ" dirty="0" smtClean="0">
              <a:solidFill>
                <a:schemeClr val="tx1"/>
              </a:solidFill>
              <a:cs typeface="B Titr" panose="00000700000000000000" pitchFamily="2" charset="-78"/>
            </a:rPr>
            <a:t>و پشته در زمینهای غیر شور</a:t>
          </a:r>
          <a:endParaRPr lang="en-US" dirty="0">
            <a:solidFill>
              <a:schemeClr val="tx1"/>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1">
            <a:lumMod val="40000"/>
            <a:lumOff val="60000"/>
          </a:schemeClr>
        </a:solidFill>
      </dgm:spPr>
      <dgm:t>
        <a:bodyPr/>
        <a:lstStyle/>
        <a:p>
          <a:r>
            <a:rPr lang="fa-IR" sz="2000" b="1" dirty="0" smtClean="0">
              <a:solidFill>
                <a:srgbClr val="FF0000"/>
              </a:solidFill>
              <a:cs typeface="B Titr" panose="00000700000000000000" pitchFamily="2" charset="-78"/>
            </a:rPr>
            <a:t>احداث آبشخوردر زمین های با بافت متراکم</a:t>
          </a:r>
          <a:endParaRPr lang="en-US" sz="2000" dirty="0">
            <a:solidFill>
              <a:srgbClr val="FF0000"/>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1">
            <a:lumMod val="40000"/>
            <a:lumOff val="60000"/>
          </a:schemeClr>
        </a:solidFill>
      </dgm:spPr>
      <dgm:t>
        <a:bodyPr/>
        <a:lstStyle/>
        <a:p>
          <a:r>
            <a:rPr lang="fa-IR" sz="2000" dirty="0" smtClean="0">
              <a:solidFill>
                <a:srgbClr val="FF0000"/>
              </a:solidFill>
              <a:cs typeface="B Titr" panose="00000700000000000000" pitchFamily="2" charset="-78"/>
            </a:rPr>
            <a:t>جمع آوری آب در بادکن ها</a:t>
          </a:r>
          <a:endParaRPr lang="en-US" sz="2000" dirty="0">
            <a:solidFill>
              <a:srgbClr val="FF0000"/>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109658">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5A5C2CC1-17BF-4507-9316-CE71D2D841B1}" type="presOf" srcId="{04B604A9-448A-468B-AF60-FBB593395062}" destId="{1283359E-C11D-4DAD-AF61-E3DE69D59476}" srcOrd="0" destOrd="0" presId="urn:microsoft.com/office/officeart/2005/8/layout/orgChart1"/>
    <dgm:cxn modelId="{208FC6DD-D75C-4310-8663-3E5FB328B6E8}" type="presOf" srcId="{BF9B6787-9F4C-434E-8C96-3B905D641C70}" destId="{28674042-15F0-47BB-9461-B8ED69D4E6DD}" srcOrd="1" destOrd="0" presId="urn:microsoft.com/office/officeart/2005/8/layout/orgChart1"/>
    <dgm:cxn modelId="{F065D71A-C68F-4821-9307-0071A7DFD727}" type="presOf" srcId="{615219B9-4BE7-41A8-A954-2A5EC0D76440}" destId="{8BB9E003-A2F7-4505-B814-62A2E0727A6C}" srcOrd="1" destOrd="0" presId="urn:microsoft.com/office/officeart/2005/8/layout/orgChart1"/>
    <dgm:cxn modelId="{BA986063-9349-404F-B942-9C3447CEEE6F}" type="presOf" srcId="{AB2E8D5D-B0D7-4B12-B3C1-71343678CCA3}" destId="{6FE3305D-CB81-4C75-BFAE-102634534C6A}" srcOrd="0"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4C285B8E-CDBB-43A1-83F6-2340E7F94DE7}" type="presOf" srcId="{04B604A9-448A-468B-AF60-FBB593395062}" destId="{BA70DFA8-2675-4206-99AD-B6A0D3930423}" srcOrd="1" destOrd="0" presId="urn:microsoft.com/office/officeart/2005/8/layout/orgChart1"/>
    <dgm:cxn modelId="{4E7A2CFF-ADA0-4683-895E-4EE3846D646C}" type="presOf" srcId="{615219B9-4BE7-41A8-A954-2A5EC0D76440}" destId="{E9005D3C-6A2F-4FFE-9A7B-A7D2F2E5E4D3}" srcOrd="0" destOrd="0" presId="urn:microsoft.com/office/officeart/2005/8/layout/orgChart1"/>
    <dgm:cxn modelId="{D4381B8A-8471-4F36-83F8-EAB84DE5192E}" type="presOf" srcId="{BF9B6787-9F4C-434E-8C96-3B905D641C70}" destId="{16EAD671-5FD2-4D13-8A10-701F45C63B36}" srcOrd="0"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52643183-6F64-46A8-A507-0F498BE95934}" type="presOf" srcId="{734F0DC8-952E-4FE6-B1B0-BD91FAD24D77}" destId="{9A5C3244-CC22-4E86-AD6C-14A7549DB438}" srcOrd="0" destOrd="0" presId="urn:microsoft.com/office/officeart/2005/8/layout/orgChart1"/>
    <dgm:cxn modelId="{34376F19-E97C-44CF-9098-0730057A4BA3}" type="presOf" srcId="{C13B66B0-D764-494A-B232-FF082CE5B80F}" destId="{8C03698E-F641-4850-95B1-90A269809B50}" srcOrd="0" destOrd="0" presId="urn:microsoft.com/office/officeart/2005/8/layout/orgChart1"/>
    <dgm:cxn modelId="{E8C0CA0E-6592-4551-9A33-D754B9E647D0}" type="presParOf" srcId="{8C03698E-F641-4850-95B1-90A269809B50}" destId="{5E423949-E59D-4C09-A821-A5CA2B6C7D54}" srcOrd="0" destOrd="0" presId="urn:microsoft.com/office/officeart/2005/8/layout/orgChart1"/>
    <dgm:cxn modelId="{1576A2DE-53E7-48F3-942E-FCD7CD88EC32}" type="presParOf" srcId="{5E423949-E59D-4C09-A821-A5CA2B6C7D54}" destId="{44F6B450-05A4-4E84-9578-A80AE1DDAEF1}" srcOrd="0" destOrd="0" presId="urn:microsoft.com/office/officeart/2005/8/layout/orgChart1"/>
    <dgm:cxn modelId="{16D64B7C-5E18-4C57-A754-E1ADBE7A737C}" type="presParOf" srcId="{44F6B450-05A4-4E84-9578-A80AE1DDAEF1}" destId="{E9005D3C-6A2F-4FFE-9A7B-A7D2F2E5E4D3}" srcOrd="0" destOrd="0" presId="urn:microsoft.com/office/officeart/2005/8/layout/orgChart1"/>
    <dgm:cxn modelId="{D2EFA22D-77A7-4791-8C1A-AB679E369B81}" type="presParOf" srcId="{44F6B450-05A4-4E84-9578-A80AE1DDAEF1}" destId="{8BB9E003-A2F7-4505-B814-62A2E0727A6C}" srcOrd="1" destOrd="0" presId="urn:microsoft.com/office/officeart/2005/8/layout/orgChart1"/>
    <dgm:cxn modelId="{1C2AA8EE-71B8-4589-AEB9-A2CD78F69CBA}" type="presParOf" srcId="{5E423949-E59D-4C09-A821-A5CA2B6C7D54}" destId="{C1AA5338-F63C-4655-90BB-A7E6F4566936}" srcOrd="1" destOrd="0" presId="urn:microsoft.com/office/officeart/2005/8/layout/orgChart1"/>
    <dgm:cxn modelId="{68CF4BFB-78D2-4C08-AB3B-40B19CF6441B}" type="presParOf" srcId="{C1AA5338-F63C-4655-90BB-A7E6F4566936}" destId="{9A5C3244-CC22-4E86-AD6C-14A7549DB438}" srcOrd="0" destOrd="0" presId="urn:microsoft.com/office/officeart/2005/8/layout/orgChart1"/>
    <dgm:cxn modelId="{8BECDDA4-9268-4D17-824A-02B0A708B482}" type="presParOf" srcId="{C1AA5338-F63C-4655-90BB-A7E6F4566936}" destId="{5D234A5A-0961-427B-B1D2-DBF76FE943A4}" srcOrd="1" destOrd="0" presId="urn:microsoft.com/office/officeart/2005/8/layout/orgChart1"/>
    <dgm:cxn modelId="{05BD3C3D-147D-4112-8397-9B0AF8975BCE}" type="presParOf" srcId="{5D234A5A-0961-427B-B1D2-DBF76FE943A4}" destId="{89DA20B5-5551-4961-AA61-5DB766E841C4}" srcOrd="0" destOrd="0" presId="urn:microsoft.com/office/officeart/2005/8/layout/orgChart1"/>
    <dgm:cxn modelId="{09619A8C-F40A-4BD6-BC79-C31F851421E7}" type="presParOf" srcId="{89DA20B5-5551-4961-AA61-5DB766E841C4}" destId="{1283359E-C11D-4DAD-AF61-E3DE69D59476}" srcOrd="0" destOrd="0" presId="urn:microsoft.com/office/officeart/2005/8/layout/orgChart1"/>
    <dgm:cxn modelId="{F330CC34-7713-4D0E-9464-D59B2CF43D30}" type="presParOf" srcId="{89DA20B5-5551-4961-AA61-5DB766E841C4}" destId="{BA70DFA8-2675-4206-99AD-B6A0D3930423}" srcOrd="1" destOrd="0" presId="urn:microsoft.com/office/officeart/2005/8/layout/orgChart1"/>
    <dgm:cxn modelId="{4213983B-3D10-49CD-B7A8-AFA784B329D6}" type="presParOf" srcId="{5D234A5A-0961-427B-B1D2-DBF76FE943A4}" destId="{2D007001-E647-4A37-8720-5F050B9319DE}" srcOrd="1" destOrd="0" presId="urn:microsoft.com/office/officeart/2005/8/layout/orgChart1"/>
    <dgm:cxn modelId="{1AEA4E1E-3340-40D8-8DBC-10D88B4390FE}" type="presParOf" srcId="{5D234A5A-0961-427B-B1D2-DBF76FE943A4}" destId="{D97DD88E-7CE0-450F-9A0B-D597A50B68D9}" srcOrd="2" destOrd="0" presId="urn:microsoft.com/office/officeart/2005/8/layout/orgChart1"/>
    <dgm:cxn modelId="{AD69DD47-E634-4674-9316-0CA3D88F12FD}" type="presParOf" srcId="{C1AA5338-F63C-4655-90BB-A7E6F4566936}" destId="{6FE3305D-CB81-4C75-BFAE-102634534C6A}" srcOrd="2" destOrd="0" presId="urn:microsoft.com/office/officeart/2005/8/layout/orgChart1"/>
    <dgm:cxn modelId="{99A69501-0BC2-4D47-A97B-5646A59D9A4C}" type="presParOf" srcId="{C1AA5338-F63C-4655-90BB-A7E6F4566936}" destId="{1F68C553-4BEA-4A39-AE5E-1A15332C7F7A}" srcOrd="3" destOrd="0" presId="urn:microsoft.com/office/officeart/2005/8/layout/orgChart1"/>
    <dgm:cxn modelId="{5385FD26-E79C-4898-8A71-D6D95B364F84}" type="presParOf" srcId="{1F68C553-4BEA-4A39-AE5E-1A15332C7F7A}" destId="{FB5665C6-98AE-4235-BD6B-4187E2214277}" srcOrd="0" destOrd="0" presId="urn:microsoft.com/office/officeart/2005/8/layout/orgChart1"/>
    <dgm:cxn modelId="{8D7BA0E4-B014-460C-BC94-96A2DEBF9C7C}" type="presParOf" srcId="{FB5665C6-98AE-4235-BD6B-4187E2214277}" destId="{16EAD671-5FD2-4D13-8A10-701F45C63B36}" srcOrd="0" destOrd="0" presId="urn:microsoft.com/office/officeart/2005/8/layout/orgChart1"/>
    <dgm:cxn modelId="{2A4DDE04-2B1F-4876-9264-A20CE01D927E}" type="presParOf" srcId="{FB5665C6-98AE-4235-BD6B-4187E2214277}" destId="{28674042-15F0-47BB-9461-B8ED69D4E6DD}" srcOrd="1" destOrd="0" presId="urn:microsoft.com/office/officeart/2005/8/layout/orgChart1"/>
    <dgm:cxn modelId="{282470C8-0557-4D4F-AA1A-38C1AFAF5581}" type="presParOf" srcId="{1F68C553-4BEA-4A39-AE5E-1A15332C7F7A}" destId="{F74303C5-C0E8-4E95-85EF-D8BC68895A07}" srcOrd="1" destOrd="0" presId="urn:microsoft.com/office/officeart/2005/8/layout/orgChart1"/>
    <dgm:cxn modelId="{29FC510F-2C65-4C67-839F-DE4A3BB48DF1}" type="presParOf" srcId="{1F68C553-4BEA-4A39-AE5E-1A15332C7F7A}" destId="{B2902E7F-71B3-4D3D-85C7-0542F817E82A}" srcOrd="2" destOrd="0" presId="urn:microsoft.com/office/officeart/2005/8/layout/orgChart1"/>
    <dgm:cxn modelId="{494B37EB-9F45-45C9-8C46-FBABC0C52EEA}"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custT="1"/>
      <dgm:spPr>
        <a:solidFill>
          <a:schemeClr val="accent2">
            <a:lumMod val="20000"/>
            <a:lumOff val="80000"/>
          </a:schemeClr>
        </a:solidFill>
        <a:scene3d>
          <a:camera prst="obliqueTopRight"/>
          <a:lightRig rig="flat" dir="t"/>
        </a:scene3d>
        <a:sp3d prstMaterial="plastic">
          <a:bevelT w="120900" h="88900"/>
          <a:bevelB w="88900" h="31750" prst="angle"/>
        </a:sp3d>
      </dgm:spPr>
      <dgm:t>
        <a:bodyPr/>
        <a:lstStyle/>
        <a:p>
          <a:r>
            <a:rPr lang="fa-IR" sz="2000" b="1" dirty="0" smtClean="0">
              <a:solidFill>
                <a:srgbClr val="FF0000"/>
              </a:solidFill>
              <a:cs typeface="B Titr" panose="00000700000000000000" pitchFamily="2" charset="-78"/>
            </a:rPr>
            <a:t>شخم زدن بادکن ها</a:t>
          </a:r>
          <a:endParaRPr lang="en-US" sz="2000" b="1" dirty="0">
            <a:solidFill>
              <a:srgbClr val="FF0000"/>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6">
            <a:lumMod val="20000"/>
            <a:lumOff val="80000"/>
          </a:schemeClr>
        </a:solidFill>
      </dgm:spPr>
      <dgm:t>
        <a:bodyPr/>
        <a:lstStyle/>
        <a:p>
          <a:r>
            <a:rPr lang="fa-IR" sz="2000" b="1" dirty="0" smtClean="0">
              <a:solidFill>
                <a:schemeClr val="tx1"/>
              </a:solidFill>
              <a:cs typeface="B Titr" panose="00000700000000000000" pitchFamily="2" charset="-78"/>
            </a:rPr>
            <a:t>آبیاری نکردن زمین های غیر ضرور</a:t>
          </a:r>
          <a:endParaRPr lang="en-US" sz="2000" dirty="0">
            <a:solidFill>
              <a:schemeClr val="tx1"/>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6">
            <a:lumMod val="20000"/>
            <a:lumOff val="80000"/>
          </a:schemeClr>
        </a:solidFill>
      </dgm:spPr>
      <dgm:t>
        <a:bodyPr/>
        <a:lstStyle/>
        <a:p>
          <a:r>
            <a:rPr lang="fa-IR" sz="2000" b="1" dirty="0" smtClean="0">
              <a:solidFill>
                <a:schemeClr val="tx1"/>
              </a:solidFill>
              <a:cs typeface="B Titr" panose="00000700000000000000" pitchFamily="2" charset="-78"/>
            </a:rPr>
            <a:t>کاشت در ساقه گیاهان</a:t>
          </a:r>
          <a:endParaRPr lang="en-US" sz="2000" dirty="0">
            <a:solidFill>
              <a:schemeClr val="tx1"/>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74390" custLinFactNeighborY="2013">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A217DB38-4304-426E-A00A-6603D93DCDAC}" type="presOf" srcId="{615219B9-4BE7-41A8-A954-2A5EC0D76440}" destId="{8BB9E003-A2F7-4505-B814-62A2E0727A6C}" srcOrd="1" destOrd="0" presId="urn:microsoft.com/office/officeart/2005/8/layout/orgChart1"/>
    <dgm:cxn modelId="{E6554F1F-33A0-4BF0-BA10-99D15FC497B5}" type="presOf" srcId="{C13B66B0-D764-494A-B232-FF082CE5B80F}" destId="{8C03698E-F641-4850-95B1-90A269809B50}" srcOrd="0" destOrd="0" presId="urn:microsoft.com/office/officeart/2005/8/layout/orgChart1"/>
    <dgm:cxn modelId="{E1D16EF5-2B66-49C2-909D-05D4B5B287FF}" type="presOf" srcId="{04B604A9-448A-468B-AF60-FBB593395062}" destId="{1283359E-C11D-4DAD-AF61-E3DE69D59476}" srcOrd="0" destOrd="0" presId="urn:microsoft.com/office/officeart/2005/8/layout/orgChart1"/>
    <dgm:cxn modelId="{46C66FB1-4828-45CA-BE14-4D7A22888BC5}" type="presOf" srcId="{BF9B6787-9F4C-434E-8C96-3B905D641C70}" destId="{16EAD671-5FD2-4D13-8A10-701F45C63B36}" srcOrd="0"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EA2F0B30-C31A-43C9-B4A3-BD94D1698374}" type="presOf" srcId="{734F0DC8-952E-4FE6-B1B0-BD91FAD24D77}" destId="{9A5C3244-CC22-4E86-AD6C-14A7549DB438}" srcOrd="0" destOrd="0" presId="urn:microsoft.com/office/officeart/2005/8/layout/orgChart1"/>
    <dgm:cxn modelId="{3F0D65F9-C0A8-496B-9F9D-5344D0CA75B2}" type="presOf" srcId="{AB2E8D5D-B0D7-4B12-B3C1-71343678CCA3}" destId="{6FE3305D-CB81-4C75-BFAE-102634534C6A}" srcOrd="0" destOrd="0" presId="urn:microsoft.com/office/officeart/2005/8/layout/orgChart1"/>
    <dgm:cxn modelId="{CC22E0A7-B787-4747-A5FA-5614025A733E}" type="presOf" srcId="{BF9B6787-9F4C-434E-8C96-3B905D641C70}" destId="{28674042-15F0-47BB-9461-B8ED69D4E6DD}" srcOrd="1" destOrd="0" presId="urn:microsoft.com/office/officeart/2005/8/layout/orgChart1"/>
    <dgm:cxn modelId="{F4F8F971-B03F-4597-9BD6-9D7B84B67678}" type="presOf" srcId="{615219B9-4BE7-41A8-A954-2A5EC0D76440}" destId="{E9005D3C-6A2F-4FFE-9A7B-A7D2F2E5E4D3}" srcOrd="0"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2BF790F4-4052-44EE-B0CD-421A1AA9C10A}" type="presOf" srcId="{04B604A9-448A-468B-AF60-FBB593395062}" destId="{BA70DFA8-2675-4206-99AD-B6A0D3930423}" srcOrd="1" destOrd="0" presId="urn:microsoft.com/office/officeart/2005/8/layout/orgChart1"/>
    <dgm:cxn modelId="{36748F11-5311-47FC-AA39-6EFCDE7754FD}" type="presParOf" srcId="{8C03698E-F641-4850-95B1-90A269809B50}" destId="{5E423949-E59D-4C09-A821-A5CA2B6C7D54}" srcOrd="0" destOrd="0" presId="urn:microsoft.com/office/officeart/2005/8/layout/orgChart1"/>
    <dgm:cxn modelId="{33AFF98A-6694-4A4B-8361-0288D53DEC21}" type="presParOf" srcId="{5E423949-E59D-4C09-A821-A5CA2B6C7D54}" destId="{44F6B450-05A4-4E84-9578-A80AE1DDAEF1}" srcOrd="0" destOrd="0" presId="urn:microsoft.com/office/officeart/2005/8/layout/orgChart1"/>
    <dgm:cxn modelId="{564F139B-4D8C-43CD-8B42-0FB35D922C64}" type="presParOf" srcId="{44F6B450-05A4-4E84-9578-A80AE1DDAEF1}" destId="{E9005D3C-6A2F-4FFE-9A7B-A7D2F2E5E4D3}" srcOrd="0" destOrd="0" presId="urn:microsoft.com/office/officeart/2005/8/layout/orgChart1"/>
    <dgm:cxn modelId="{F5DFC333-EBC5-48AA-BC47-2DB5895FD3E6}" type="presParOf" srcId="{44F6B450-05A4-4E84-9578-A80AE1DDAEF1}" destId="{8BB9E003-A2F7-4505-B814-62A2E0727A6C}" srcOrd="1" destOrd="0" presId="urn:microsoft.com/office/officeart/2005/8/layout/orgChart1"/>
    <dgm:cxn modelId="{7814B7FD-11CF-4DEC-9962-FABB0250BFF9}" type="presParOf" srcId="{5E423949-E59D-4C09-A821-A5CA2B6C7D54}" destId="{C1AA5338-F63C-4655-90BB-A7E6F4566936}" srcOrd="1" destOrd="0" presId="urn:microsoft.com/office/officeart/2005/8/layout/orgChart1"/>
    <dgm:cxn modelId="{99CE32D1-C6C8-45D4-BDC8-17CC91F0CF6C}" type="presParOf" srcId="{C1AA5338-F63C-4655-90BB-A7E6F4566936}" destId="{9A5C3244-CC22-4E86-AD6C-14A7549DB438}" srcOrd="0" destOrd="0" presId="urn:microsoft.com/office/officeart/2005/8/layout/orgChart1"/>
    <dgm:cxn modelId="{3C479347-6F7E-4561-81FE-E460A6F8921F}" type="presParOf" srcId="{C1AA5338-F63C-4655-90BB-A7E6F4566936}" destId="{5D234A5A-0961-427B-B1D2-DBF76FE943A4}" srcOrd="1" destOrd="0" presId="urn:microsoft.com/office/officeart/2005/8/layout/orgChart1"/>
    <dgm:cxn modelId="{073EBDB5-ED9A-4ACC-ACFB-512D9B65D74C}" type="presParOf" srcId="{5D234A5A-0961-427B-B1D2-DBF76FE943A4}" destId="{89DA20B5-5551-4961-AA61-5DB766E841C4}" srcOrd="0" destOrd="0" presId="urn:microsoft.com/office/officeart/2005/8/layout/orgChart1"/>
    <dgm:cxn modelId="{F892DD20-4FC9-44ED-8215-AECF91B939A3}" type="presParOf" srcId="{89DA20B5-5551-4961-AA61-5DB766E841C4}" destId="{1283359E-C11D-4DAD-AF61-E3DE69D59476}" srcOrd="0" destOrd="0" presId="urn:microsoft.com/office/officeart/2005/8/layout/orgChart1"/>
    <dgm:cxn modelId="{A607675E-932D-4D3C-B14B-3F50B45A3E5A}" type="presParOf" srcId="{89DA20B5-5551-4961-AA61-5DB766E841C4}" destId="{BA70DFA8-2675-4206-99AD-B6A0D3930423}" srcOrd="1" destOrd="0" presId="urn:microsoft.com/office/officeart/2005/8/layout/orgChart1"/>
    <dgm:cxn modelId="{24921EED-1A6F-4E5E-B2C0-4CD662F24CA3}" type="presParOf" srcId="{5D234A5A-0961-427B-B1D2-DBF76FE943A4}" destId="{2D007001-E647-4A37-8720-5F050B9319DE}" srcOrd="1" destOrd="0" presId="urn:microsoft.com/office/officeart/2005/8/layout/orgChart1"/>
    <dgm:cxn modelId="{00D454FA-9017-44DE-88BA-B22A72960B1D}" type="presParOf" srcId="{5D234A5A-0961-427B-B1D2-DBF76FE943A4}" destId="{D97DD88E-7CE0-450F-9A0B-D597A50B68D9}" srcOrd="2" destOrd="0" presId="urn:microsoft.com/office/officeart/2005/8/layout/orgChart1"/>
    <dgm:cxn modelId="{32CAE177-7A27-4FE4-84BF-2920338A0087}" type="presParOf" srcId="{C1AA5338-F63C-4655-90BB-A7E6F4566936}" destId="{6FE3305D-CB81-4C75-BFAE-102634534C6A}" srcOrd="2" destOrd="0" presId="urn:microsoft.com/office/officeart/2005/8/layout/orgChart1"/>
    <dgm:cxn modelId="{C82E5134-2ED7-410B-B10D-34168B030F05}" type="presParOf" srcId="{C1AA5338-F63C-4655-90BB-A7E6F4566936}" destId="{1F68C553-4BEA-4A39-AE5E-1A15332C7F7A}" srcOrd="3" destOrd="0" presId="urn:microsoft.com/office/officeart/2005/8/layout/orgChart1"/>
    <dgm:cxn modelId="{07EC16B7-85BF-41E6-A219-C4835D924121}" type="presParOf" srcId="{1F68C553-4BEA-4A39-AE5E-1A15332C7F7A}" destId="{FB5665C6-98AE-4235-BD6B-4187E2214277}" srcOrd="0" destOrd="0" presId="urn:microsoft.com/office/officeart/2005/8/layout/orgChart1"/>
    <dgm:cxn modelId="{D278ED0D-5CFE-4BEA-9DC8-70542D2E4668}" type="presParOf" srcId="{FB5665C6-98AE-4235-BD6B-4187E2214277}" destId="{16EAD671-5FD2-4D13-8A10-701F45C63B36}" srcOrd="0" destOrd="0" presId="urn:microsoft.com/office/officeart/2005/8/layout/orgChart1"/>
    <dgm:cxn modelId="{3CB2D6F9-47CD-4DB3-97FC-FFA4576E6610}" type="presParOf" srcId="{FB5665C6-98AE-4235-BD6B-4187E2214277}" destId="{28674042-15F0-47BB-9461-B8ED69D4E6DD}" srcOrd="1" destOrd="0" presId="urn:microsoft.com/office/officeart/2005/8/layout/orgChart1"/>
    <dgm:cxn modelId="{3A65DCC5-A165-42D0-B1F2-F68B31E86875}" type="presParOf" srcId="{1F68C553-4BEA-4A39-AE5E-1A15332C7F7A}" destId="{F74303C5-C0E8-4E95-85EF-D8BC68895A07}" srcOrd="1" destOrd="0" presId="urn:microsoft.com/office/officeart/2005/8/layout/orgChart1"/>
    <dgm:cxn modelId="{D38367C9-2BFD-4D3A-A9E1-76DAABB8F149}" type="presParOf" srcId="{1F68C553-4BEA-4A39-AE5E-1A15332C7F7A}" destId="{B2902E7F-71B3-4D3D-85C7-0542F817E82A}" srcOrd="2" destOrd="0" presId="urn:microsoft.com/office/officeart/2005/8/layout/orgChart1"/>
    <dgm:cxn modelId="{EA0BFE3C-401B-4D7E-84AE-B4173E34BFD9}"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3B66B0-D764-494A-B232-FF082CE5B80F}" type="doc">
      <dgm:prSet loTypeId="urn:microsoft.com/office/officeart/2005/8/layout/orgChart1" loCatId="hierarchy" qsTypeId="urn:microsoft.com/office/officeart/2005/8/quickstyle/3d1" qsCatId="3D" csTypeId="urn:microsoft.com/office/officeart/2005/8/colors/accent2_2" csCatId="accent2" phldr="1"/>
      <dgm:spPr/>
      <dgm:t>
        <a:bodyPr/>
        <a:lstStyle/>
        <a:p>
          <a:endParaRPr lang="en-US"/>
        </a:p>
      </dgm:t>
    </dgm:pt>
    <dgm:pt modelId="{615219B9-4BE7-41A8-A954-2A5EC0D76440}">
      <dgm:prSet phldrT="[Text]" custT="1"/>
      <dgm:spPr>
        <a:solidFill>
          <a:schemeClr val="accent2">
            <a:lumMod val="20000"/>
            <a:lumOff val="80000"/>
          </a:schemeClr>
        </a:solidFill>
        <a:scene3d>
          <a:camera prst="obliqueTopRight"/>
          <a:lightRig rig="flat" dir="t"/>
        </a:scene3d>
        <a:sp3d prstMaterial="plastic">
          <a:bevelT w="120900" h="88900"/>
          <a:bevelB w="88900" h="31750" prst="angle"/>
        </a:sp3d>
      </dgm:spPr>
      <dgm:t>
        <a:bodyPr/>
        <a:lstStyle/>
        <a:p>
          <a:r>
            <a:rPr lang="fa-IR" sz="2400" b="1" dirty="0" smtClean="0">
              <a:solidFill>
                <a:schemeClr val="tx1"/>
              </a:solidFill>
              <a:cs typeface="B Titr" panose="00000700000000000000" pitchFamily="2" charset="-78"/>
            </a:rPr>
            <a:t>مصرف بهینه آب</a:t>
          </a:r>
          <a:endParaRPr lang="en-US" sz="2400" b="1" dirty="0">
            <a:solidFill>
              <a:schemeClr val="tx1"/>
            </a:solidFill>
            <a:cs typeface="B Titr" panose="00000700000000000000" pitchFamily="2" charset="-78"/>
          </a:endParaRPr>
        </a:p>
      </dgm:t>
    </dgm:pt>
    <dgm:pt modelId="{BFB775DA-B4D1-4941-B313-596169D7693B}" type="parTrans" cxnId="{04F15C57-05E3-4A43-B16E-9E4C85B10AA7}">
      <dgm:prSet/>
      <dgm:spPr/>
      <dgm:t>
        <a:bodyPr/>
        <a:lstStyle/>
        <a:p>
          <a:endParaRPr lang="en-US"/>
        </a:p>
      </dgm:t>
    </dgm:pt>
    <dgm:pt modelId="{5477A40F-722A-4BEF-BF29-409D61EF639D}" type="sibTrans" cxnId="{04F15C57-05E3-4A43-B16E-9E4C85B10AA7}">
      <dgm:prSet/>
      <dgm:spPr/>
      <dgm:t>
        <a:bodyPr/>
        <a:lstStyle/>
        <a:p>
          <a:endParaRPr lang="en-US"/>
        </a:p>
      </dgm:t>
    </dgm:pt>
    <dgm:pt modelId="{04B604A9-448A-468B-AF60-FBB593395062}">
      <dgm:prSet phldrT="[Text]" custT="1"/>
      <dgm:spPr>
        <a:solidFill>
          <a:schemeClr val="accent3">
            <a:lumMod val="85000"/>
          </a:schemeClr>
        </a:solidFill>
      </dgm:spPr>
      <dgm:t>
        <a:bodyPr/>
        <a:lstStyle/>
        <a:p>
          <a:r>
            <a:rPr lang="fa-IR" sz="2000" b="1" dirty="0" smtClean="0">
              <a:solidFill>
                <a:srgbClr val="00B050"/>
              </a:solidFill>
              <a:cs typeface="B Titr" panose="00000700000000000000" pitchFamily="2" charset="-78"/>
            </a:rPr>
            <a:t>احداث حوض انبار در زمین های بافت متراکم</a:t>
          </a:r>
          <a:endParaRPr lang="en-US" sz="2000" dirty="0">
            <a:solidFill>
              <a:srgbClr val="00B050"/>
            </a:solidFill>
            <a:cs typeface="B Titr" panose="00000700000000000000" pitchFamily="2" charset="-78"/>
          </a:endParaRPr>
        </a:p>
      </dgm:t>
    </dgm:pt>
    <dgm:pt modelId="{734F0DC8-952E-4FE6-B1B0-BD91FAD24D77}" type="parTrans" cxnId="{AE97DE02-5226-4666-A6AD-F7DC873E19FF}">
      <dgm:prSet/>
      <dgm:spPr/>
      <dgm:t>
        <a:bodyPr/>
        <a:lstStyle/>
        <a:p>
          <a:endParaRPr lang="en-US"/>
        </a:p>
      </dgm:t>
    </dgm:pt>
    <dgm:pt modelId="{42CD0783-9B2B-4FC6-81FD-A4DBE62B2CE5}" type="sibTrans" cxnId="{AE97DE02-5226-4666-A6AD-F7DC873E19FF}">
      <dgm:prSet/>
      <dgm:spPr/>
      <dgm:t>
        <a:bodyPr/>
        <a:lstStyle/>
        <a:p>
          <a:endParaRPr lang="en-US"/>
        </a:p>
      </dgm:t>
    </dgm:pt>
    <dgm:pt modelId="{BF9B6787-9F4C-434E-8C96-3B905D641C70}">
      <dgm:prSet phldrT="[Text]" custT="1"/>
      <dgm:spPr>
        <a:solidFill>
          <a:schemeClr val="accent3">
            <a:lumMod val="85000"/>
          </a:schemeClr>
        </a:solidFill>
      </dgm:spPr>
      <dgm:t>
        <a:bodyPr/>
        <a:lstStyle/>
        <a:p>
          <a:r>
            <a:rPr lang="fa-IR" sz="2000" b="1" dirty="0" smtClean="0">
              <a:solidFill>
                <a:srgbClr val="00B050"/>
              </a:solidFill>
              <a:cs typeface="B Titr" panose="00000700000000000000" pitchFamily="2" charset="-78"/>
            </a:rPr>
            <a:t>ایجاد هلال روی زمین</a:t>
          </a:r>
          <a:endParaRPr lang="en-US" sz="2000" dirty="0">
            <a:solidFill>
              <a:srgbClr val="00B050"/>
            </a:solidFill>
            <a:cs typeface="B Titr" panose="00000700000000000000" pitchFamily="2" charset="-78"/>
          </a:endParaRPr>
        </a:p>
      </dgm:t>
    </dgm:pt>
    <dgm:pt modelId="{AB2E8D5D-B0D7-4B12-B3C1-71343678CCA3}" type="parTrans" cxnId="{6B44D996-A434-428C-8BDA-C47E430F102F}">
      <dgm:prSet/>
      <dgm:spPr/>
      <dgm:t>
        <a:bodyPr/>
        <a:lstStyle/>
        <a:p>
          <a:endParaRPr lang="en-US"/>
        </a:p>
      </dgm:t>
    </dgm:pt>
    <dgm:pt modelId="{A5FCB214-A8CE-4FA3-9E4E-9A25A67C06DD}" type="sibTrans" cxnId="{6B44D996-A434-428C-8BDA-C47E430F102F}">
      <dgm:prSet/>
      <dgm:spPr/>
      <dgm:t>
        <a:bodyPr/>
        <a:lstStyle/>
        <a:p>
          <a:endParaRPr lang="en-US"/>
        </a:p>
      </dgm:t>
    </dgm:pt>
    <dgm:pt modelId="{8C03698E-F641-4850-95B1-90A269809B50}" type="pres">
      <dgm:prSet presAssocID="{C13B66B0-D764-494A-B232-FF082CE5B80F}" presName="hierChild1" presStyleCnt="0">
        <dgm:presLayoutVars>
          <dgm:orgChart val="1"/>
          <dgm:chPref val="1"/>
          <dgm:dir/>
          <dgm:animOne val="branch"/>
          <dgm:animLvl val="lvl"/>
          <dgm:resizeHandles/>
        </dgm:presLayoutVars>
      </dgm:prSet>
      <dgm:spPr/>
      <dgm:t>
        <a:bodyPr/>
        <a:lstStyle/>
        <a:p>
          <a:pPr rtl="1"/>
          <a:endParaRPr lang="fa-IR"/>
        </a:p>
      </dgm:t>
    </dgm:pt>
    <dgm:pt modelId="{5E423949-E59D-4C09-A821-A5CA2B6C7D54}" type="pres">
      <dgm:prSet presAssocID="{615219B9-4BE7-41A8-A954-2A5EC0D76440}" presName="hierRoot1" presStyleCnt="0">
        <dgm:presLayoutVars>
          <dgm:hierBranch val="init"/>
        </dgm:presLayoutVars>
      </dgm:prSet>
      <dgm:spPr/>
    </dgm:pt>
    <dgm:pt modelId="{44F6B450-05A4-4E84-9578-A80AE1DDAEF1}" type="pres">
      <dgm:prSet presAssocID="{615219B9-4BE7-41A8-A954-2A5EC0D76440}" presName="rootComposite1" presStyleCnt="0"/>
      <dgm:spPr/>
    </dgm:pt>
    <dgm:pt modelId="{E9005D3C-6A2F-4FFE-9A7B-A7D2F2E5E4D3}" type="pres">
      <dgm:prSet presAssocID="{615219B9-4BE7-41A8-A954-2A5EC0D76440}" presName="rootText1" presStyleLbl="node0" presStyleIdx="0" presStyleCnt="1" custScaleY="74390" custLinFactNeighborY="2013">
        <dgm:presLayoutVars>
          <dgm:chPref val="3"/>
        </dgm:presLayoutVars>
      </dgm:prSet>
      <dgm:spPr/>
      <dgm:t>
        <a:bodyPr/>
        <a:lstStyle/>
        <a:p>
          <a:pPr rtl="1"/>
          <a:endParaRPr lang="fa-IR"/>
        </a:p>
      </dgm:t>
    </dgm:pt>
    <dgm:pt modelId="{8BB9E003-A2F7-4505-B814-62A2E0727A6C}" type="pres">
      <dgm:prSet presAssocID="{615219B9-4BE7-41A8-A954-2A5EC0D76440}" presName="rootConnector1" presStyleLbl="node1" presStyleIdx="0" presStyleCnt="0"/>
      <dgm:spPr/>
      <dgm:t>
        <a:bodyPr/>
        <a:lstStyle/>
        <a:p>
          <a:pPr rtl="1"/>
          <a:endParaRPr lang="fa-IR"/>
        </a:p>
      </dgm:t>
    </dgm:pt>
    <dgm:pt modelId="{C1AA5338-F63C-4655-90BB-A7E6F4566936}" type="pres">
      <dgm:prSet presAssocID="{615219B9-4BE7-41A8-A954-2A5EC0D76440}" presName="hierChild2" presStyleCnt="0"/>
      <dgm:spPr/>
    </dgm:pt>
    <dgm:pt modelId="{9A5C3244-CC22-4E86-AD6C-14A7549DB438}" type="pres">
      <dgm:prSet presAssocID="{734F0DC8-952E-4FE6-B1B0-BD91FAD24D77}" presName="Name37" presStyleLbl="parChTrans1D2" presStyleIdx="0" presStyleCnt="2"/>
      <dgm:spPr/>
      <dgm:t>
        <a:bodyPr/>
        <a:lstStyle/>
        <a:p>
          <a:pPr rtl="1"/>
          <a:endParaRPr lang="fa-IR"/>
        </a:p>
      </dgm:t>
    </dgm:pt>
    <dgm:pt modelId="{5D234A5A-0961-427B-B1D2-DBF76FE943A4}" type="pres">
      <dgm:prSet presAssocID="{04B604A9-448A-468B-AF60-FBB593395062}" presName="hierRoot2" presStyleCnt="0">
        <dgm:presLayoutVars>
          <dgm:hierBranch val="init"/>
        </dgm:presLayoutVars>
      </dgm:prSet>
      <dgm:spPr/>
    </dgm:pt>
    <dgm:pt modelId="{89DA20B5-5551-4961-AA61-5DB766E841C4}" type="pres">
      <dgm:prSet presAssocID="{04B604A9-448A-468B-AF60-FBB593395062}" presName="rootComposite" presStyleCnt="0"/>
      <dgm:spPr/>
    </dgm:pt>
    <dgm:pt modelId="{1283359E-C11D-4DAD-AF61-E3DE69D59476}" type="pres">
      <dgm:prSet presAssocID="{04B604A9-448A-468B-AF60-FBB593395062}" presName="rootText" presStyleLbl="node2" presStyleIdx="0" presStyleCnt="2">
        <dgm:presLayoutVars>
          <dgm:chPref val="3"/>
        </dgm:presLayoutVars>
      </dgm:prSet>
      <dgm:spPr/>
      <dgm:t>
        <a:bodyPr/>
        <a:lstStyle/>
        <a:p>
          <a:endParaRPr lang="en-US"/>
        </a:p>
      </dgm:t>
    </dgm:pt>
    <dgm:pt modelId="{BA70DFA8-2675-4206-99AD-B6A0D3930423}" type="pres">
      <dgm:prSet presAssocID="{04B604A9-448A-468B-AF60-FBB593395062}" presName="rootConnector" presStyleLbl="node2" presStyleIdx="0" presStyleCnt="2"/>
      <dgm:spPr/>
      <dgm:t>
        <a:bodyPr/>
        <a:lstStyle/>
        <a:p>
          <a:pPr rtl="1"/>
          <a:endParaRPr lang="fa-IR"/>
        </a:p>
      </dgm:t>
    </dgm:pt>
    <dgm:pt modelId="{2D007001-E647-4A37-8720-5F050B9319DE}" type="pres">
      <dgm:prSet presAssocID="{04B604A9-448A-468B-AF60-FBB593395062}" presName="hierChild4" presStyleCnt="0"/>
      <dgm:spPr/>
    </dgm:pt>
    <dgm:pt modelId="{D97DD88E-7CE0-450F-9A0B-D597A50B68D9}" type="pres">
      <dgm:prSet presAssocID="{04B604A9-448A-468B-AF60-FBB593395062}" presName="hierChild5" presStyleCnt="0"/>
      <dgm:spPr/>
    </dgm:pt>
    <dgm:pt modelId="{6FE3305D-CB81-4C75-BFAE-102634534C6A}" type="pres">
      <dgm:prSet presAssocID="{AB2E8D5D-B0D7-4B12-B3C1-71343678CCA3}" presName="Name37" presStyleLbl="parChTrans1D2" presStyleIdx="1" presStyleCnt="2"/>
      <dgm:spPr/>
      <dgm:t>
        <a:bodyPr/>
        <a:lstStyle/>
        <a:p>
          <a:pPr rtl="1"/>
          <a:endParaRPr lang="fa-IR"/>
        </a:p>
      </dgm:t>
    </dgm:pt>
    <dgm:pt modelId="{1F68C553-4BEA-4A39-AE5E-1A15332C7F7A}" type="pres">
      <dgm:prSet presAssocID="{BF9B6787-9F4C-434E-8C96-3B905D641C70}" presName="hierRoot2" presStyleCnt="0">
        <dgm:presLayoutVars>
          <dgm:hierBranch val="init"/>
        </dgm:presLayoutVars>
      </dgm:prSet>
      <dgm:spPr/>
    </dgm:pt>
    <dgm:pt modelId="{FB5665C6-98AE-4235-BD6B-4187E2214277}" type="pres">
      <dgm:prSet presAssocID="{BF9B6787-9F4C-434E-8C96-3B905D641C70}" presName="rootComposite" presStyleCnt="0"/>
      <dgm:spPr/>
    </dgm:pt>
    <dgm:pt modelId="{16EAD671-5FD2-4D13-8A10-701F45C63B36}" type="pres">
      <dgm:prSet presAssocID="{BF9B6787-9F4C-434E-8C96-3B905D641C70}" presName="rootText" presStyleLbl="node2" presStyleIdx="1" presStyleCnt="2">
        <dgm:presLayoutVars>
          <dgm:chPref val="3"/>
        </dgm:presLayoutVars>
      </dgm:prSet>
      <dgm:spPr/>
      <dgm:t>
        <a:bodyPr/>
        <a:lstStyle/>
        <a:p>
          <a:endParaRPr lang="en-US"/>
        </a:p>
      </dgm:t>
    </dgm:pt>
    <dgm:pt modelId="{28674042-15F0-47BB-9461-B8ED69D4E6DD}" type="pres">
      <dgm:prSet presAssocID="{BF9B6787-9F4C-434E-8C96-3B905D641C70}" presName="rootConnector" presStyleLbl="node2" presStyleIdx="1" presStyleCnt="2"/>
      <dgm:spPr/>
      <dgm:t>
        <a:bodyPr/>
        <a:lstStyle/>
        <a:p>
          <a:pPr rtl="1"/>
          <a:endParaRPr lang="fa-IR"/>
        </a:p>
      </dgm:t>
    </dgm:pt>
    <dgm:pt modelId="{F74303C5-C0E8-4E95-85EF-D8BC68895A07}" type="pres">
      <dgm:prSet presAssocID="{BF9B6787-9F4C-434E-8C96-3B905D641C70}" presName="hierChild4" presStyleCnt="0"/>
      <dgm:spPr/>
    </dgm:pt>
    <dgm:pt modelId="{B2902E7F-71B3-4D3D-85C7-0542F817E82A}" type="pres">
      <dgm:prSet presAssocID="{BF9B6787-9F4C-434E-8C96-3B905D641C70}" presName="hierChild5" presStyleCnt="0"/>
      <dgm:spPr/>
    </dgm:pt>
    <dgm:pt modelId="{32CDB447-9B2D-429B-BB2F-0C3AE1361667}" type="pres">
      <dgm:prSet presAssocID="{615219B9-4BE7-41A8-A954-2A5EC0D76440}" presName="hierChild3" presStyleCnt="0"/>
      <dgm:spPr/>
    </dgm:pt>
  </dgm:ptLst>
  <dgm:cxnLst>
    <dgm:cxn modelId="{D6467AAB-F6D3-4AA2-A42D-9C58B87470DA}" type="presOf" srcId="{04B604A9-448A-468B-AF60-FBB593395062}" destId="{BA70DFA8-2675-4206-99AD-B6A0D3930423}" srcOrd="1" destOrd="0" presId="urn:microsoft.com/office/officeart/2005/8/layout/orgChart1"/>
    <dgm:cxn modelId="{A4216081-425C-47B9-9540-A96248B28551}" type="presOf" srcId="{BF9B6787-9F4C-434E-8C96-3B905D641C70}" destId="{28674042-15F0-47BB-9461-B8ED69D4E6DD}" srcOrd="1" destOrd="0" presId="urn:microsoft.com/office/officeart/2005/8/layout/orgChart1"/>
    <dgm:cxn modelId="{EB7BE98D-A21D-4CCD-8927-5B80E6214CDD}" type="presOf" srcId="{734F0DC8-952E-4FE6-B1B0-BD91FAD24D77}" destId="{9A5C3244-CC22-4E86-AD6C-14A7549DB438}" srcOrd="0" destOrd="0" presId="urn:microsoft.com/office/officeart/2005/8/layout/orgChart1"/>
    <dgm:cxn modelId="{4F81C4DC-FBC6-451E-8884-51F147CE77A7}" type="presOf" srcId="{04B604A9-448A-468B-AF60-FBB593395062}" destId="{1283359E-C11D-4DAD-AF61-E3DE69D59476}" srcOrd="0" destOrd="0" presId="urn:microsoft.com/office/officeart/2005/8/layout/orgChart1"/>
    <dgm:cxn modelId="{AE97DE02-5226-4666-A6AD-F7DC873E19FF}" srcId="{615219B9-4BE7-41A8-A954-2A5EC0D76440}" destId="{04B604A9-448A-468B-AF60-FBB593395062}" srcOrd="0" destOrd="0" parTransId="{734F0DC8-952E-4FE6-B1B0-BD91FAD24D77}" sibTransId="{42CD0783-9B2B-4FC6-81FD-A4DBE62B2CE5}"/>
    <dgm:cxn modelId="{04F15C57-05E3-4A43-B16E-9E4C85B10AA7}" srcId="{C13B66B0-D764-494A-B232-FF082CE5B80F}" destId="{615219B9-4BE7-41A8-A954-2A5EC0D76440}" srcOrd="0" destOrd="0" parTransId="{BFB775DA-B4D1-4941-B313-596169D7693B}" sibTransId="{5477A40F-722A-4BEF-BF29-409D61EF639D}"/>
    <dgm:cxn modelId="{3553625C-DD5C-4B3C-8D34-D243567202DB}" type="presOf" srcId="{C13B66B0-D764-494A-B232-FF082CE5B80F}" destId="{8C03698E-F641-4850-95B1-90A269809B50}" srcOrd="0" destOrd="0" presId="urn:microsoft.com/office/officeart/2005/8/layout/orgChart1"/>
    <dgm:cxn modelId="{462AD871-8110-4D94-B6D5-C61CE3BE4606}" type="presOf" srcId="{615219B9-4BE7-41A8-A954-2A5EC0D76440}" destId="{8BB9E003-A2F7-4505-B814-62A2E0727A6C}" srcOrd="1" destOrd="0" presId="urn:microsoft.com/office/officeart/2005/8/layout/orgChart1"/>
    <dgm:cxn modelId="{D8764B37-2127-4AA6-97E2-8BE120DA3640}" type="presOf" srcId="{BF9B6787-9F4C-434E-8C96-3B905D641C70}" destId="{16EAD671-5FD2-4D13-8A10-701F45C63B36}" srcOrd="0" destOrd="0" presId="urn:microsoft.com/office/officeart/2005/8/layout/orgChart1"/>
    <dgm:cxn modelId="{6B44D996-A434-428C-8BDA-C47E430F102F}" srcId="{615219B9-4BE7-41A8-A954-2A5EC0D76440}" destId="{BF9B6787-9F4C-434E-8C96-3B905D641C70}" srcOrd="1" destOrd="0" parTransId="{AB2E8D5D-B0D7-4B12-B3C1-71343678CCA3}" sibTransId="{A5FCB214-A8CE-4FA3-9E4E-9A25A67C06DD}"/>
    <dgm:cxn modelId="{1D5397F2-A8C0-46CF-8B6C-0601C7C58EAE}" type="presOf" srcId="{AB2E8D5D-B0D7-4B12-B3C1-71343678CCA3}" destId="{6FE3305D-CB81-4C75-BFAE-102634534C6A}" srcOrd="0" destOrd="0" presId="urn:microsoft.com/office/officeart/2005/8/layout/orgChart1"/>
    <dgm:cxn modelId="{EA0A70CE-6881-4D5E-BFC0-5339860ED17C}" type="presOf" srcId="{615219B9-4BE7-41A8-A954-2A5EC0D76440}" destId="{E9005D3C-6A2F-4FFE-9A7B-A7D2F2E5E4D3}" srcOrd="0" destOrd="0" presId="urn:microsoft.com/office/officeart/2005/8/layout/orgChart1"/>
    <dgm:cxn modelId="{30C5C96E-3201-44AE-9ECB-0AC6276E0055}" type="presParOf" srcId="{8C03698E-F641-4850-95B1-90A269809B50}" destId="{5E423949-E59D-4C09-A821-A5CA2B6C7D54}" srcOrd="0" destOrd="0" presId="urn:microsoft.com/office/officeart/2005/8/layout/orgChart1"/>
    <dgm:cxn modelId="{02D7782C-5541-470C-B344-080340F1AD57}" type="presParOf" srcId="{5E423949-E59D-4C09-A821-A5CA2B6C7D54}" destId="{44F6B450-05A4-4E84-9578-A80AE1DDAEF1}" srcOrd="0" destOrd="0" presId="urn:microsoft.com/office/officeart/2005/8/layout/orgChart1"/>
    <dgm:cxn modelId="{2760F260-A2C5-4E4C-968F-DA619150BB08}" type="presParOf" srcId="{44F6B450-05A4-4E84-9578-A80AE1DDAEF1}" destId="{E9005D3C-6A2F-4FFE-9A7B-A7D2F2E5E4D3}" srcOrd="0" destOrd="0" presId="urn:microsoft.com/office/officeart/2005/8/layout/orgChart1"/>
    <dgm:cxn modelId="{F8817893-9ADE-48FB-8941-9D08A16B3BE6}" type="presParOf" srcId="{44F6B450-05A4-4E84-9578-A80AE1DDAEF1}" destId="{8BB9E003-A2F7-4505-B814-62A2E0727A6C}" srcOrd="1" destOrd="0" presId="urn:microsoft.com/office/officeart/2005/8/layout/orgChart1"/>
    <dgm:cxn modelId="{C3C28BC3-55F3-4231-BBF2-451582F89C19}" type="presParOf" srcId="{5E423949-E59D-4C09-A821-A5CA2B6C7D54}" destId="{C1AA5338-F63C-4655-90BB-A7E6F4566936}" srcOrd="1" destOrd="0" presId="urn:microsoft.com/office/officeart/2005/8/layout/orgChart1"/>
    <dgm:cxn modelId="{81DF445D-CBA9-4F10-B7BB-2904BDA230C6}" type="presParOf" srcId="{C1AA5338-F63C-4655-90BB-A7E6F4566936}" destId="{9A5C3244-CC22-4E86-AD6C-14A7549DB438}" srcOrd="0" destOrd="0" presId="urn:microsoft.com/office/officeart/2005/8/layout/orgChart1"/>
    <dgm:cxn modelId="{7D47EE70-E92C-4AE9-AC78-DDB5E3F5A967}" type="presParOf" srcId="{C1AA5338-F63C-4655-90BB-A7E6F4566936}" destId="{5D234A5A-0961-427B-B1D2-DBF76FE943A4}" srcOrd="1" destOrd="0" presId="urn:microsoft.com/office/officeart/2005/8/layout/orgChart1"/>
    <dgm:cxn modelId="{2492709A-F24C-430F-951B-1076417061B3}" type="presParOf" srcId="{5D234A5A-0961-427B-B1D2-DBF76FE943A4}" destId="{89DA20B5-5551-4961-AA61-5DB766E841C4}" srcOrd="0" destOrd="0" presId="urn:microsoft.com/office/officeart/2005/8/layout/orgChart1"/>
    <dgm:cxn modelId="{13A85C3F-F21A-469D-A30D-837036B6378C}" type="presParOf" srcId="{89DA20B5-5551-4961-AA61-5DB766E841C4}" destId="{1283359E-C11D-4DAD-AF61-E3DE69D59476}" srcOrd="0" destOrd="0" presId="urn:microsoft.com/office/officeart/2005/8/layout/orgChart1"/>
    <dgm:cxn modelId="{5E1672CA-257A-4A1A-AF86-27E000F32F82}" type="presParOf" srcId="{89DA20B5-5551-4961-AA61-5DB766E841C4}" destId="{BA70DFA8-2675-4206-99AD-B6A0D3930423}" srcOrd="1" destOrd="0" presId="urn:microsoft.com/office/officeart/2005/8/layout/orgChart1"/>
    <dgm:cxn modelId="{1E07EA0D-6546-443E-9CD8-20020748AFF3}" type="presParOf" srcId="{5D234A5A-0961-427B-B1D2-DBF76FE943A4}" destId="{2D007001-E647-4A37-8720-5F050B9319DE}" srcOrd="1" destOrd="0" presId="urn:microsoft.com/office/officeart/2005/8/layout/orgChart1"/>
    <dgm:cxn modelId="{90A99AC7-1FE7-41C5-B093-112866EC3470}" type="presParOf" srcId="{5D234A5A-0961-427B-B1D2-DBF76FE943A4}" destId="{D97DD88E-7CE0-450F-9A0B-D597A50B68D9}" srcOrd="2" destOrd="0" presId="urn:microsoft.com/office/officeart/2005/8/layout/orgChart1"/>
    <dgm:cxn modelId="{AA086DD6-F310-4034-9EA3-CA2088CBDDA6}" type="presParOf" srcId="{C1AA5338-F63C-4655-90BB-A7E6F4566936}" destId="{6FE3305D-CB81-4C75-BFAE-102634534C6A}" srcOrd="2" destOrd="0" presId="urn:microsoft.com/office/officeart/2005/8/layout/orgChart1"/>
    <dgm:cxn modelId="{717A3B9F-7A58-411C-B1F4-C0F648AFDF50}" type="presParOf" srcId="{C1AA5338-F63C-4655-90BB-A7E6F4566936}" destId="{1F68C553-4BEA-4A39-AE5E-1A15332C7F7A}" srcOrd="3" destOrd="0" presId="urn:microsoft.com/office/officeart/2005/8/layout/orgChart1"/>
    <dgm:cxn modelId="{FFA08F12-5FB9-49DB-A685-5A6D93B5250F}" type="presParOf" srcId="{1F68C553-4BEA-4A39-AE5E-1A15332C7F7A}" destId="{FB5665C6-98AE-4235-BD6B-4187E2214277}" srcOrd="0" destOrd="0" presId="urn:microsoft.com/office/officeart/2005/8/layout/orgChart1"/>
    <dgm:cxn modelId="{79275DFB-5B3B-48A6-8B3B-F9845179C1A8}" type="presParOf" srcId="{FB5665C6-98AE-4235-BD6B-4187E2214277}" destId="{16EAD671-5FD2-4D13-8A10-701F45C63B36}" srcOrd="0" destOrd="0" presId="urn:microsoft.com/office/officeart/2005/8/layout/orgChart1"/>
    <dgm:cxn modelId="{E8096617-E27A-4429-B07F-A34EE5E660E7}" type="presParOf" srcId="{FB5665C6-98AE-4235-BD6B-4187E2214277}" destId="{28674042-15F0-47BB-9461-B8ED69D4E6DD}" srcOrd="1" destOrd="0" presId="urn:microsoft.com/office/officeart/2005/8/layout/orgChart1"/>
    <dgm:cxn modelId="{C00EFA8C-B481-40FE-9C82-92C965C57377}" type="presParOf" srcId="{1F68C553-4BEA-4A39-AE5E-1A15332C7F7A}" destId="{F74303C5-C0E8-4E95-85EF-D8BC68895A07}" srcOrd="1" destOrd="0" presId="urn:microsoft.com/office/officeart/2005/8/layout/orgChart1"/>
    <dgm:cxn modelId="{482F5422-D7F1-4D62-9D34-69E45B8D6F47}" type="presParOf" srcId="{1F68C553-4BEA-4A39-AE5E-1A15332C7F7A}" destId="{B2902E7F-71B3-4D3D-85C7-0542F817E82A}" srcOrd="2" destOrd="0" presId="urn:microsoft.com/office/officeart/2005/8/layout/orgChart1"/>
    <dgm:cxn modelId="{C1AB76E0-1C05-4E73-B83E-6BF48C139CA2}" type="presParOf" srcId="{5E423949-E59D-4C09-A821-A5CA2B6C7D54}" destId="{32CDB447-9B2D-429B-BB2F-0C3AE1361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CD474-7969-433E-98E5-46509AE1A28E}">
      <dsp:nvSpPr>
        <dsp:cNvPr id="0" name=""/>
        <dsp:cNvSpPr/>
      </dsp:nvSpPr>
      <dsp:spPr>
        <a:xfrm>
          <a:off x="5788938" y="2606258"/>
          <a:ext cx="1360111" cy="1360334"/>
        </a:xfrm>
        <a:prstGeom prst="ellips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55B2AE-2987-4751-B3C9-EC1802C0EFEF}">
      <dsp:nvSpPr>
        <dsp:cNvPr id="0" name=""/>
        <dsp:cNvSpPr/>
      </dsp:nvSpPr>
      <dsp:spPr>
        <a:xfrm>
          <a:off x="5909569" y="2793771"/>
          <a:ext cx="1079287" cy="936821"/>
        </a:xfrm>
        <a:prstGeom prst="ellipse">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kern="1200" dirty="0" smtClean="0">
              <a:solidFill>
                <a:srgbClr val="7030A0"/>
              </a:solidFill>
              <a:cs typeface="B Titr" panose="00000700000000000000" pitchFamily="2" charset="-78"/>
            </a:rPr>
            <a:t>منابع آب</a:t>
          </a:r>
          <a:endParaRPr lang="en-US" sz="1700" kern="1200" dirty="0">
            <a:solidFill>
              <a:srgbClr val="7030A0"/>
            </a:solidFill>
            <a:cs typeface="B Titr" panose="00000700000000000000" pitchFamily="2" charset="-78"/>
          </a:endParaRPr>
        </a:p>
      </dsp:txBody>
      <dsp:txXfrm>
        <a:off x="6064016" y="2927628"/>
        <a:ext cx="771007" cy="669107"/>
      </dsp:txXfrm>
    </dsp:sp>
    <dsp:sp modelId="{18CE88A1-3A21-43EB-8366-58AA941EDF03}">
      <dsp:nvSpPr>
        <dsp:cNvPr id="0" name=""/>
        <dsp:cNvSpPr/>
      </dsp:nvSpPr>
      <dsp:spPr>
        <a:xfrm rot="13497979">
          <a:off x="7617194" y="2701122"/>
          <a:ext cx="1359954" cy="1359954"/>
        </a:xfrm>
        <a:prstGeom prst="teardrop">
          <a:avLst>
            <a:gd name="adj" fmla="val 100000"/>
          </a:avLst>
        </a:prstGeom>
        <a:gradFill rotWithShape="0">
          <a:gsLst>
            <a:gs pos="0">
              <a:schemeClr val="accent2">
                <a:shade val="50000"/>
                <a:hueOff val="-16594"/>
                <a:satOff val="-3364"/>
                <a:lumOff val="18500"/>
                <a:alphaOff val="0"/>
                <a:shade val="51000"/>
                <a:satMod val="130000"/>
              </a:schemeClr>
            </a:gs>
            <a:gs pos="80000">
              <a:schemeClr val="accent2">
                <a:shade val="50000"/>
                <a:hueOff val="-16594"/>
                <a:satOff val="-3364"/>
                <a:lumOff val="18500"/>
                <a:alphaOff val="0"/>
                <a:shade val="93000"/>
                <a:satMod val="130000"/>
              </a:schemeClr>
            </a:gs>
            <a:gs pos="100000">
              <a:schemeClr val="accent2">
                <a:shade val="50000"/>
                <a:hueOff val="-16594"/>
                <a:satOff val="-3364"/>
                <a:lumOff val="185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CA0EE6-40D8-4148-88ED-B7090C9DEAFC}">
      <dsp:nvSpPr>
        <dsp:cNvPr id="0" name=""/>
        <dsp:cNvSpPr/>
      </dsp:nvSpPr>
      <dsp:spPr>
        <a:xfrm>
          <a:off x="7649847" y="2743754"/>
          <a:ext cx="1269630" cy="1269629"/>
        </a:xfrm>
        <a:prstGeom prst="ellipse">
          <a:avLst/>
        </a:prstGeom>
        <a:solidFill>
          <a:schemeClr val="lt1">
            <a:alpha val="90000"/>
            <a:hueOff val="0"/>
            <a:satOff val="0"/>
            <a:lumOff val="0"/>
            <a:alphaOff val="0"/>
          </a:schemeClr>
        </a:solidFill>
        <a:ln w="9525" cap="flat" cmpd="sng" algn="ctr">
          <a:solidFill>
            <a:schemeClr val="accent2">
              <a:shade val="50000"/>
              <a:hueOff val="-15940"/>
              <a:satOff val="-2910"/>
              <a:lumOff val="1684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kern="1200" dirty="0" smtClean="0">
              <a:solidFill>
                <a:srgbClr val="0070C0"/>
              </a:solidFill>
              <a:cs typeface="B Titr" panose="00000700000000000000" pitchFamily="2" charset="-78"/>
            </a:rPr>
            <a:t>چاهک ها</a:t>
          </a:r>
          <a:endParaRPr lang="en-US" sz="1700" kern="1200" dirty="0">
            <a:solidFill>
              <a:srgbClr val="0070C0"/>
            </a:solidFill>
            <a:cs typeface="B Titr" panose="00000700000000000000" pitchFamily="2" charset="-78"/>
          </a:endParaRPr>
        </a:p>
      </dsp:txBody>
      <dsp:txXfrm>
        <a:off x="7830809" y="2925164"/>
        <a:ext cx="906982" cy="906809"/>
      </dsp:txXfrm>
    </dsp:sp>
    <dsp:sp modelId="{5CD96809-B33B-4D7F-BEA3-19FDA84A328B}">
      <dsp:nvSpPr>
        <dsp:cNvPr id="0" name=""/>
        <dsp:cNvSpPr/>
      </dsp:nvSpPr>
      <dsp:spPr>
        <a:xfrm rot="8210177">
          <a:off x="5771911" y="790153"/>
          <a:ext cx="1359954" cy="1359954"/>
        </a:xfrm>
        <a:prstGeom prst="teardrop">
          <a:avLst>
            <a:gd name="adj" fmla="val 100000"/>
          </a:avLst>
        </a:prstGeom>
        <a:gradFill rotWithShape="0">
          <a:gsLst>
            <a:gs pos="0">
              <a:schemeClr val="accent2">
                <a:shade val="50000"/>
                <a:hueOff val="-33187"/>
                <a:satOff val="-6727"/>
                <a:lumOff val="37001"/>
                <a:alphaOff val="0"/>
                <a:shade val="51000"/>
                <a:satMod val="130000"/>
              </a:schemeClr>
            </a:gs>
            <a:gs pos="80000">
              <a:schemeClr val="accent2">
                <a:shade val="50000"/>
                <a:hueOff val="-33187"/>
                <a:satOff val="-6727"/>
                <a:lumOff val="37001"/>
                <a:alphaOff val="0"/>
                <a:shade val="93000"/>
                <a:satMod val="130000"/>
              </a:schemeClr>
            </a:gs>
            <a:gs pos="100000">
              <a:schemeClr val="accent2">
                <a:shade val="50000"/>
                <a:hueOff val="-33187"/>
                <a:satOff val="-6727"/>
                <a:lumOff val="37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A16892C-F6D1-4905-990D-5DE8B44BE8CA}">
      <dsp:nvSpPr>
        <dsp:cNvPr id="0" name=""/>
        <dsp:cNvSpPr/>
      </dsp:nvSpPr>
      <dsp:spPr>
        <a:xfrm>
          <a:off x="5815442" y="850026"/>
          <a:ext cx="1269630" cy="1269629"/>
        </a:xfrm>
        <a:prstGeom prst="ellipse">
          <a:avLst/>
        </a:prstGeom>
        <a:solidFill>
          <a:schemeClr val="lt1">
            <a:alpha val="90000"/>
            <a:hueOff val="0"/>
            <a:satOff val="0"/>
            <a:lumOff val="0"/>
            <a:alphaOff val="0"/>
          </a:schemeClr>
        </a:solidFill>
        <a:ln w="9525" cap="flat" cmpd="sng" algn="ctr">
          <a:solidFill>
            <a:schemeClr val="accent2">
              <a:shade val="50000"/>
              <a:hueOff val="-31880"/>
              <a:satOff val="-5821"/>
              <a:lumOff val="3368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kern="1200" dirty="0" smtClean="0">
              <a:solidFill>
                <a:srgbClr val="0070C0"/>
              </a:solidFill>
              <a:cs typeface="B Titr" panose="00000700000000000000" pitchFamily="2" charset="-78"/>
            </a:rPr>
            <a:t>رودخانه هیرمند</a:t>
          </a:r>
          <a:endParaRPr lang="en-US" sz="1700" kern="1200" dirty="0">
            <a:solidFill>
              <a:srgbClr val="0070C0"/>
            </a:solidFill>
            <a:cs typeface="B Titr" panose="00000700000000000000" pitchFamily="2" charset="-78"/>
          </a:endParaRPr>
        </a:p>
      </dsp:txBody>
      <dsp:txXfrm>
        <a:off x="5996404" y="1031436"/>
        <a:ext cx="906982" cy="906809"/>
      </dsp:txXfrm>
    </dsp:sp>
    <dsp:sp modelId="{26B8AF42-E67D-4D23-B852-66CCB56B937A}">
      <dsp:nvSpPr>
        <dsp:cNvPr id="0" name=""/>
        <dsp:cNvSpPr/>
      </dsp:nvSpPr>
      <dsp:spPr>
        <a:xfrm rot="2682079">
          <a:off x="3985890" y="2660143"/>
          <a:ext cx="1359954" cy="1359954"/>
        </a:xfrm>
        <a:prstGeom prst="teardrop">
          <a:avLst>
            <a:gd name="adj" fmla="val 100000"/>
          </a:avLst>
        </a:prstGeom>
        <a:gradFill rotWithShape="0">
          <a:gsLst>
            <a:gs pos="0">
              <a:schemeClr val="accent2">
                <a:shade val="50000"/>
                <a:hueOff val="-33187"/>
                <a:satOff val="-6727"/>
                <a:lumOff val="37001"/>
                <a:alphaOff val="0"/>
                <a:shade val="51000"/>
                <a:satMod val="130000"/>
              </a:schemeClr>
            </a:gs>
            <a:gs pos="80000">
              <a:schemeClr val="accent2">
                <a:shade val="50000"/>
                <a:hueOff val="-33187"/>
                <a:satOff val="-6727"/>
                <a:lumOff val="37001"/>
                <a:alphaOff val="0"/>
                <a:shade val="93000"/>
                <a:satMod val="130000"/>
              </a:schemeClr>
            </a:gs>
            <a:gs pos="100000">
              <a:schemeClr val="accent2">
                <a:shade val="50000"/>
                <a:hueOff val="-33187"/>
                <a:satOff val="-6727"/>
                <a:lumOff val="37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699686C-4F42-45F3-AAA9-AAF1F5011DBC}">
      <dsp:nvSpPr>
        <dsp:cNvPr id="0" name=""/>
        <dsp:cNvSpPr/>
      </dsp:nvSpPr>
      <dsp:spPr>
        <a:xfrm>
          <a:off x="4028509" y="2695203"/>
          <a:ext cx="1269630" cy="1269629"/>
        </a:xfrm>
        <a:prstGeom prst="ellipse">
          <a:avLst/>
        </a:prstGeom>
        <a:solidFill>
          <a:schemeClr val="lt1">
            <a:alpha val="90000"/>
            <a:hueOff val="0"/>
            <a:satOff val="0"/>
            <a:lumOff val="0"/>
            <a:alphaOff val="0"/>
          </a:schemeClr>
        </a:solidFill>
        <a:ln w="9525" cap="flat" cmpd="sng" algn="ctr">
          <a:solidFill>
            <a:schemeClr val="accent2">
              <a:shade val="50000"/>
              <a:hueOff val="-31880"/>
              <a:satOff val="-5821"/>
              <a:lumOff val="3368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kern="1200" dirty="0" smtClean="0">
              <a:solidFill>
                <a:srgbClr val="0070C0"/>
              </a:solidFill>
              <a:cs typeface="B Titr" panose="00000700000000000000" pitchFamily="2" charset="-78"/>
            </a:rPr>
            <a:t>چاه نیمه ها</a:t>
          </a:r>
          <a:endParaRPr lang="en-US" sz="1700" kern="1200" dirty="0">
            <a:solidFill>
              <a:srgbClr val="0070C0"/>
            </a:solidFill>
            <a:cs typeface="B Titr" panose="00000700000000000000" pitchFamily="2" charset="-78"/>
          </a:endParaRPr>
        </a:p>
      </dsp:txBody>
      <dsp:txXfrm>
        <a:off x="4210195" y="2876613"/>
        <a:ext cx="906982" cy="906809"/>
      </dsp:txXfrm>
    </dsp:sp>
    <dsp:sp modelId="{6DC48434-4039-4700-ABAB-EAE3B82C95D2}">
      <dsp:nvSpPr>
        <dsp:cNvPr id="0" name=""/>
        <dsp:cNvSpPr/>
      </dsp:nvSpPr>
      <dsp:spPr>
        <a:xfrm rot="18884181">
          <a:off x="5743006" y="4349248"/>
          <a:ext cx="1359954" cy="1359954"/>
        </a:xfrm>
        <a:prstGeom prst="teardrop">
          <a:avLst>
            <a:gd name="adj" fmla="val 100000"/>
          </a:avLst>
        </a:prstGeom>
        <a:gradFill rotWithShape="0">
          <a:gsLst>
            <a:gs pos="0">
              <a:schemeClr val="accent2">
                <a:shade val="50000"/>
                <a:hueOff val="-16594"/>
                <a:satOff val="-3364"/>
                <a:lumOff val="18500"/>
                <a:alphaOff val="0"/>
                <a:shade val="51000"/>
                <a:satMod val="130000"/>
              </a:schemeClr>
            </a:gs>
            <a:gs pos="80000">
              <a:schemeClr val="accent2">
                <a:shade val="50000"/>
                <a:hueOff val="-16594"/>
                <a:satOff val="-3364"/>
                <a:lumOff val="18500"/>
                <a:alphaOff val="0"/>
                <a:shade val="93000"/>
                <a:satMod val="130000"/>
              </a:schemeClr>
            </a:gs>
            <a:gs pos="100000">
              <a:schemeClr val="accent2">
                <a:shade val="50000"/>
                <a:hueOff val="-16594"/>
                <a:satOff val="-3364"/>
                <a:lumOff val="185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C2F75F0-0370-4764-902F-B32B7FB9E6A5}">
      <dsp:nvSpPr>
        <dsp:cNvPr id="0" name=""/>
        <dsp:cNvSpPr/>
      </dsp:nvSpPr>
      <dsp:spPr>
        <a:xfrm>
          <a:off x="5774195" y="4389448"/>
          <a:ext cx="1269630" cy="1269629"/>
        </a:xfrm>
        <a:prstGeom prst="ellipse">
          <a:avLst/>
        </a:prstGeom>
        <a:solidFill>
          <a:schemeClr val="lt1">
            <a:alpha val="90000"/>
            <a:hueOff val="0"/>
            <a:satOff val="0"/>
            <a:lumOff val="0"/>
            <a:alphaOff val="0"/>
          </a:schemeClr>
        </a:solidFill>
        <a:ln w="9525" cap="flat" cmpd="sng" algn="ctr">
          <a:solidFill>
            <a:schemeClr val="accent2">
              <a:shade val="50000"/>
              <a:hueOff val="-15940"/>
              <a:satOff val="-2910"/>
              <a:lumOff val="1684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kern="1200" dirty="0" smtClean="0">
              <a:solidFill>
                <a:srgbClr val="0070C0"/>
              </a:solidFill>
              <a:cs typeface="B Titr" panose="00000700000000000000" pitchFamily="2" charset="-78"/>
            </a:rPr>
            <a:t>رودخانه سیستان</a:t>
          </a:r>
          <a:endParaRPr lang="en-US" sz="1700" kern="1200" dirty="0">
            <a:solidFill>
              <a:srgbClr val="0070C0"/>
            </a:solidFill>
            <a:cs typeface="B Titr" panose="00000700000000000000" pitchFamily="2" charset="-78"/>
          </a:endParaRPr>
        </a:p>
      </dsp:txBody>
      <dsp:txXfrm>
        <a:off x="5955881" y="4570857"/>
        <a:ext cx="906982" cy="9068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120686"/>
          <a:ext cx="1772457" cy="585745"/>
        </a:xfrm>
        <a:custGeom>
          <a:avLst/>
          <a:gdLst/>
          <a:ahLst/>
          <a:cxnLst/>
          <a:rect l="0" t="0" r="0" b="0"/>
          <a:pathLst>
            <a:path>
              <a:moveTo>
                <a:pt x="0" y="0"/>
              </a:moveTo>
              <a:lnTo>
                <a:pt x="0" y="278129"/>
              </a:lnTo>
              <a:lnTo>
                <a:pt x="1772457" y="278129"/>
              </a:lnTo>
              <a:lnTo>
                <a:pt x="1772457"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2007062" y="1120686"/>
          <a:ext cx="1772457" cy="585745"/>
        </a:xfrm>
        <a:custGeom>
          <a:avLst/>
          <a:gdLst/>
          <a:ahLst/>
          <a:cxnLst/>
          <a:rect l="0" t="0" r="0" b="0"/>
          <a:pathLst>
            <a:path>
              <a:moveTo>
                <a:pt x="1772457" y="0"/>
              </a:moveTo>
              <a:lnTo>
                <a:pt x="1772457" y="278129"/>
              </a:lnTo>
              <a:lnTo>
                <a:pt x="0" y="278129"/>
              </a:lnTo>
              <a:lnTo>
                <a:pt x="0"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1658254" y="30991"/>
          <a:ext cx="4242530" cy="1089695"/>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rgbClr val="0070C0"/>
              </a:solidFill>
              <a:cs typeface="B Titr" panose="00000700000000000000" pitchFamily="2" charset="-78"/>
            </a:rPr>
            <a:t>بستن درز و شکاف های زمین قبل از آبیاری</a:t>
          </a:r>
          <a:endParaRPr lang="en-US" sz="2000" b="1" kern="1200" dirty="0">
            <a:solidFill>
              <a:srgbClr val="0070C0"/>
            </a:solidFill>
            <a:cs typeface="B Titr" panose="00000700000000000000" pitchFamily="2" charset="-78"/>
          </a:endParaRPr>
        </a:p>
      </dsp:txBody>
      <dsp:txXfrm>
        <a:off x="1658254" y="30991"/>
        <a:ext cx="4242530" cy="1089695"/>
      </dsp:txXfrm>
    </dsp:sp>
    <dsp:sp modelId="{1283359E-C11D-4DAD-AF61-E3DE69D59476}">
      <dsp:nvSpPr>
        <dsp:cNvPr id="0" name=""/>
        <dsp:cNvSpPr/>
      </dsp:nvSpPr>
      <dsp:spPr>
        <a:xfrm>
          <a:off x="542221" y="1706432"/>
          <a:ext cx="2929681" cy="1464840"/>
        </a:xfrm>
        <a:prstGeom prst="rect">
          <a:avLst/>
        </a:prstGeom>
        <a:solidFill>
          <a:schemeClr val="tx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DZ" sz="2000" b="1" kern="1200" dirty="0" smtClean="0">
              <a:solidFill>
                <a:srgbClr val="FF0000"/>
              </a:solidFill>
              <a:cs typeface="B Titr" panose="00000700000000000000" pitchFamily="2" charset="-78"/>
            </a:rPr>
            <a:t>جدا نمودن قسمتهای مرتفع از قسمتهای پست تر زمین</a:t>
          </a:r>
          <a:endParaRPr lang="en-US" sz="2000" kern="1200" dirty="0">
            <a:solidFill>
              <a:srgbClr val="FF0000"/>
            </a:solidFill>
            <a:cs typeface="B Titr" panose="00000700000000000000" pitchFamily="2" charset="-78"/>
          </a:endParaRPr>
        </a:p>
      </dsp:txBody>
      <dsp:txXfrm>
        <a:off x="542221" y="1706432"/>
        <a:ext cx="2929681" cy="1464840"/>
      </dsp:txXfrm>
    </dsp:sp>
    <dsp:sp modelId="{16EAD671-5FD2-4D13-8A10-701F45C63B36}">
      <dsp:nvSpPr>
        <dsp:cNvPr id="0" name=""/>
        <dsp:cNvSpPr/>
      </dsp:nvSpPr>
      <dsp:spPr>
        <a:xfrm>
          <a:off x="4087136" y="1706432"/>
          <a:ext cx="2929681" cy="1464840"/>
        </a:xfrm>
        <a:prstGeom prst="rect">
          <a:avLst/>
        </a:prstGeom>
        <a:solidFill>
          <a:schemeClr val="tx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DZ" sz="2000" b="1" kern="1200" dirty="0" smtClean="0">
              <a:solidFill>
                <a:srgbClr val="FF0000"/>
              </a:solidFill>
              <a:cs typeface="B Titr" panose="00000700000000000000" pitchFamily="2" charset="-78"/>
            </a:rPr>
            <a:t>وجود مکانیسم خوب و مناسب برای توزیع آب</a:t>
          </a:r>
          <a:endParaRPr lang="en-US" sz="2000" kern="1200" dirty="0">
            <a:solidFill>
              <a:srgbClr val="FF0000"/>
            </a:solidFill>
            <a:cs typeface="B Titr" panose="00000700000000000000" pitchFamily="2" charset="-78"/>
          </a:endParaRPr>
        </a:p>
      </dsp:txBody>
      <dsp:txXfrm>
        <a:off x="4087136" y="1706432"/>
        <a:ext cx="2929681" cy="14648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120686"/>
          <a:ext cx="1772457" cy="564388"/>
        </a:xfrm>
        <a:custGeom>
          <a:avLst/>
          <a:gdLst/>
          <a:ahLst/>
          <a:cxnLst/>
          <a:rect l="0" t="0" r="0" b="0"/>
          <a:pathLst>
            <a:path>
              <a:moveTo>
                <a:pt x="0" y="0"/>
              </a:moveTo>
              <a:lnTo>
                <a:pt x="0" y="256771"/>
              </a:lnTo>
              <a:lnTo>
                <a:pt x="1772457" y="256771"/>
              </a:lnTo>
              <a:lnTo>
                <a:pt x="1772457" y="564388"/>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2007062" y="1120686"/>
          <a:ext cx="1772457" cy="585745"/>
        </a:xfrm>
        <a:custGeom>
          <a:avLst/>
          <a:gdLst/>
          <a:ahLst/>
          <a:cxnLst/>
          <a:rect l="0" t="0" r="0" b="0"/>
          <a:pathLst>
            <a:path>
              <a:moveTo>
                <a:pt x="1772457" y="0"/>
              </a:moveTo>
              <a:lnTo>
                <a:pt x="1772457" y="278129"/>
              </a:lnTo>
              <a:lnTo>
                <a:pt x="0" y="278129"/>
              </a:lnTo>
              <a:lnTo>
                <a:pt x="0"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314679" y="30991"/>
          <a:ext cx="2929681" cy="1089695"/>
        </a:xfrm>
        <a:prstGeom prst="rect">
          <a:avLst/>
        </a:prstGeom>
        <a:solidFill>
          <a:schemeClr val="bg1">
            <a:lumMod val="85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ar-DZ" sz="2400" b="1" kern="1200" dirty="0" smtClean="0">
              <a:solidFill>
                <a:srgbClr val="0070C0"/>
              </a:solidFill>
              <a:cs typeface="B Titr" panose="00000700000000000000" pitchFamily="2" charset="-78"/>
            </a:rPr>
            <a:t>آبیاری زمینهایی که به نهر اصلی نزدیکترند</a:t>
          </a:r>
          <a:endParaRPr lang="en-US" sz="2400" b="1" kern="1200" dirty="0">
            <a:solidFill>
              <a:srgbClr val="0070C0"/>
            </a:solidFill>
            <a:cs typeface="B Titr" panose="00000700000000000000" pitchFamily="2" charset="-78"/>
          </a:endParaRPr>
        </a:p>
      </dsp:txBody>
      <dsp:txXfrm>
        <a:off x="2314679" y="30991"/>
        <a:ext cx="2929681" cy="1089695"/>
      </dsp:txXfrm>
    </dsp:sp>
    <dsp:sp modelId="{1283359E-C11D-4DAD-AF61-E3DE69D59476}">
      <dsp:nvSpPr>
        <dsp:cNvPr id="0" name=""/>
        <dsp:cNvSpPr/>
      </dsp:nvSpPr>
      <dsp:spPr>
        <a:xfrm>
          <a:off x="542221" y="1706432"/>
          <a:ext cx="2929681" cy="1464840"/>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DZ" sz="2000" b="1" kern="1200" dirty="0" smtClean="0">
              <a:solidFill>
                <a:schemeClr val="tx1"/>
              </a:solidFill>
              <a:cs typeface="B Titr" panose="00000700000000000000" pitchFamily="2" charset="-78"/>
            </a:rPr>
            <a:t>انتخاب زمان مناسب برای آبیاری</a:t>
          </a:r>
          <a:endParaRPr lang="en-US" sz="2000" kern="1200" dirty="0">
            <a:solidFill>
              <a:schemeClr val="tx1"/>
            </a:solidFill>
            <a:cs typeface="B Titr" panose="00000700000000000000" pitchFamily="2" charset="-78"/>
          </a:endParaRPr>
        </a:p>
      </dsp:txBody>
      <dsp:txXfrm>
        <a:off x="542221" y="1706432"/>
        <a:ext cx="2929681" cy="1464840"/>
      </dsp:txXfrm>
    </dsp:sp>
    <dsp:sp modelId="{16EAD671-5FD2-4D13-8A10-701F45C63B36}">
      <dsp:nvSpPr>
        <dsp:cNvPr id="0" name=""/>
        <dsp:cNvSpPr/>
      </dsp:nvSpPr>
      <dsp:spPr>
        <a:xfrm>
          <a:off x="4087136" y="1685074"/>
          <a:ext cx="2929681" cy="1464840"/>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DZ" sz="2000" b="1" kern="1200" dirty="0" smtClean="0">
              <a:solidFill>
                <a:schemeClr val="tx1"/>
              </a:solidFill>
              <a:cs typeface="B Titr" panose="00000700000000000000" pitchFamily="2" charset="-78"/>
            </a:rPr>
            <a:t>استفاده از سد های کوچک</a:t>
          </a:r>
          <a:endParaRPr lang="en-US" sz="2000" kern="1200" dirty="0">
            <a:solidFill>
              <a:schemeClr val="tx1"/>
            </a:solidFill>
            <a:cs typeface="B Titr" panose="00000700000000000000" pitchFamily="2" charset="-78"/>
          </a:endParaRPr>
        </a:p>
      </dsp:txBody>
      <dsp:txXfrm>
        <a:off x="4087136" y="1685074"/>
        <a:ext cx="2929681" cy="14648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120686"/>
          <a:ext cx="1772457" cy="585745"/>
        </a:xfrm>
        <a:custGeom>
          <a:avLst/>
          <a:gdLst/>
          <a:ahLst/>
          <a:cxnLst/>
          <a:rect l="0" t="0" r="0" b="0"/>
          <a:pathLst>
            <a:path>
              <a:moveTo>
                <a:pt x="0" y="0"/>
              </a:moveTo>
              <a:lnTo>
                <a:pt x="0" y="278129"/>
              </a:lnTo>
              <a:lnTo>
                <a:pt x="1772457" y="278129"/>
              </a:lnTo>
              <a:lnTo>
                <a:pt x="1772457"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2007062" y="1120686"/>
          <a:ext cx="1772457" cy="585745"/>
        </a:xfrm>
        <a:custGeom>
          <a:avLst/>
          <a:gdLst/>
          <a:ahLst/>
          <a:cxnLst/>
          <a:rect l="0" t="0" r="0" b="0"/>
          <a:pathLst>
            <a:path>
              <a:moveTo>
                <a:pt x="1772457" y="0"/>
              </a:moveTo>
              <a:lnTo>
                <a:pt x="1772457" y="278129"/>
              </a:lnTo>
              <a:lnTo>
                <a:pt x="0" y="278129"/>
              </a:lnTo>
              <a:lnTo>
                <a:pt x="0"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1786853" y="30991"/>
          <a:ext cx="3985333" cy="1089695"/>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rgbClr val="FF0000"/>
              </a:solidFill>
              <a:cs typeface="B Titr" panose="00000700000000000000" pitchFamily="2" charset="-78"/>
            </a:rPr>
            <a:t>مدیریت مناسب و احترام گذاشتن به اصول آبیاری</a:t>
          </a:r>
          <a:endParaRPr lang="en-US" sz="2000" b="1" kern="1200" dirty="0">
            <a:solidFill>
              <a:srgbClr val="FF0000"/>
            </a:solidFill>
            <a:cs typeface="B Titr" panose="00000700000000000000" pitchFamily="2" charset="-78"/>
          </a:endParaRPr>
        </a:p>
      </dsp:txBody>
      <dsp:txXfrm>
        <a:off x="1786853" y="30991"/>
        <a:ext cx="3985333" cy="1089695"/>
      </dsp:txXfrm>
    </dsp:sp>
    <dsp:sp modelId="{1283359E-C11D-4DAD-AF61-E3DE69D59476}">
      <dsp:nvSpPr>
        <dsp:cNvPr id="0" name=""/>
        <dsp:cNvSpPr/>
      </dsp:nvSpPr>
      <dsp:spPr>
        <a:xfrm>
          <a:off x="542221" y="1706432"/>
          <a:ext cx="2929681" cy="1464840"/>
        </a:xfrm>
        <a:prstGeom prst="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chemeClr val="tx1"/>
              </a:solidFill>
              <a:cs typeface="B Titr" panose="00000700000000000000" pitchFamily="2" charset="-78"/>
            </a:rPr>
            <a:t>تسطیح زمین قبل از آبیارری</a:t>
          </a:r>
          <a:endParaRPr lang="en-US" sz="2000" kern="1200" dirty="0">
            <a:solidFill>
              <a:schemeClr val="tx1"/>
            </a:solidFill>
            <a:cs typeface="B Titr" panose="00000700000000000000" pitchFamily="2" charset="-78"/>
          </a:endParaRPr>
        </a:p>
      </dsp:txBody>
      <dsp:txXfrm>
        <a:off x="542221" y="1706432"/>
        <a:ext cx="2929681" cy="1464840"/>
      </dsp:txXfrm>
    </dsp:sp>
    <dsp:sp modelId="{16EAD671-5FD2-4D13-8A10-701F45C63B36}">
      <dsp:nvSpPr>
        <dsp:cNvPr id="0" name=""/>
        <dsp:cNvSpPr/>
      </dsp:nvSpPr>
      <dsp:spPr>
        <a:xfrm>
          <a:off x="4087136" y="1706432"/>
          <a:ext cx="2929681" cy="1464840"/>
        </a:xfrm>
        <a:prstGeom prst="rect">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solidFill>
                <a:schemeClr val="tx1"/>
              </a:solidFill>
              <a:cs typeface="B Titr" panose="00000700000000000000" pitchFamily="2" charset="-78"/>
            </a:rPr>
            <a:t>انتخاب زمین مناسب برای آبیاری</a:t>
          </a:r>
          <a:endParaRPr lang="en-US" sz="1600" kern="1200" dirty="0">
            <a:solidFill>
              <a:schemeClr val="tx1"/>
            </a:solidFill>
            <a:cs typeface="B Titr" panose="00000700000000000000" pitchFamily="2" charset="-78"/>
          </a:endParaRPr>
        </a:p>
      </dsp:txBody>
      <dsp:txXfrm>
        <a:off x="4087136" y="1706432"/>
        <a:ext cx="2929681" cy="1464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335801"/>
          <a:ext cx="2104618" cy="730528"/>
        </a:xfrm>
        <a:custGeom>
          <a:avLst/>
          <a:gdLst/>
          <a:ahLst/>
          <a:cxnLst/>
          <a:rect l="0" t="0" r="0" b="0"/>
          <a:pathLst>
            <a:path>
              <a:moveTo>
                <a:pt x="0" y="0"/>
              </a:moveTo>
              <a:lnTo>
                <a:pt x="0" y="365264"/>
              </a:lnTo>
              <a:lnTo>
                <a:pt x="2104618" y="365264"/>
              </a:lnTo>
              <a:lnTo>
                <a:pt x="2104618" y="730528"/>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1742823" y="1335801"/>
          <a:ext cx="2036696" cy="730528"/>
        </a:xfrm>
        <a:custGeom>
          <a:avLst/>
          <a:gdLst/>
          <a:ahLst/>
          <a:cxnLst/>
          <a:rect l="0" t="0" r="0" b="0"/>
          <a:pathLst>
            <a:path>
              <a:moveTo>
                <a:pt x="2036696" y="0"/>
              </a:moveTo>
              <a:lnTo>
                <a:pt x="2036696" y="365264"/>
              </a:lnTo>
              <a:lnTo>
                <a:pt x="0" y="365264"/>
              </a:lnTo>
              <a:lnTo>
                <a:pt x="0" y="730528"/>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040165" y="41896"/>
          <a:ext cx="3478708" cy="1293905"/>
        </a:xfrm>
        <a:prstGeom prst="rect">
          <a:avLst/>
        </a:prstGeom>
        <a:solidFill>
          <a:schemeClr val="accent2">
            <a:lumMod val="20000"/>
            <a:lumOff val="80000"/>
          </a:schemeClr>
        </a:solidFill>
        <a:ln>
          <a:solidFill>
            <a:schemeClr val="accent2">
              <a:lumMod val="50000"/>
            </a:schemeClr>
          </a:solid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DZ" sz="2000" kern="1200" dirty="0" smtClean="0">
              <a:solidFill>
                <a:schemeClr val="tx1"/>
              </a:solidFill>
              <a:cs typeface="B Titr" panose="00000700000000000000" pitchFamily="2" charset="-78"/>
            </a:rPr>
            <a:t>وابستگی جوامع روستایی به محیط، منابع طبیعی به</a:t>
          </a:r>
          <a:r>
            <a:rPr lang="fa-IR" sz="2000" kern="1200" dirty="0" smtClean="0">
              <a:solidFill>
                <a:schemeClr val="tx1"/>
              </a:solidFill>
              <a:cs typeface="B Titr" panose="00000700000000000000" pitchFamily="2" charset="-78"/>
            </a:rPr>
            <a:t> </a:t>
          </a:r>
          <a:r>
            <a:rPr lang="ar-DZ" sz="2000" kern="1200" dirty="0" smtClean="0">
              <a:solidFill>
                <a:schemeClr val="tx1"/>
              </a:solidFill>
              <a:cs typeface="B Titr" panose="00000700000000000000" pitchFamily="2" charset="-78"/>
            </a:rPr>
            <a:t>ویژه آب و خاک جایگاه خاصی دارد</a:t>
          </a:r>
          <a:endParaRPr lang="en-US" sz="2000" kern="1200" dirty="0">
            <a:solidFill>
              <a:schemeClr val="tx1"/>
            </a:solidFill>
            <a:cs typeface="B Titr" panose="00000700000000000000" pitchFamily="2" charset="-78"/>
          </a:endParaRPr>
        </a:p>
      </dsp:txBody>
      <dsp:txXfrm>
        <a:off x="2040165" y="41896"/>
        <a:ext cx="3478708" cy="1293905"/>
      </dsp:txXfrm>
    </dsp:sp>
    <dsp:sp modelId="{1283359E-C11D-4DAD-AF61-E3DE69D59476}">
      <dsp:nvSpPr>
        <dsp:cNvPr id="0" name=""/>
        <dsp:cNvSpPr/>
      </dsp:nvSpPr>
      <dsp:spPr>
        <a:xfrm>
          <a:off x="3468" y="2066330"/>
          <a:ext cx="3478708" cy="1427453"/>
        </a:xfrm>
        <a:prstGeom prst="rect">
          <a:avLst/>
        </a:prstGeom>
        <a:solidFill>
          <a:schemeClr val="accent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kern="1200" dirty="0" smtClean="0">
              <a:solidFill>
                <a:schemeClr val="tx1">
                  <a:lumMod val="60000"/>
                  <a:lumOff val="40000"/>
                </a:schemeClr>
              </a:solidFill>
              <a:cs typeface="B Titr" panose="00000700000000000000" pitchFamily="2" charset="-78"/>
            </a:rPr>
            <a:t>بهره</a:t>
          </a:r>
          <a:r>
            <a:rPr lang="en-US" sz="2000" b="1" kern="1200" dirty="0" smtClean="0">
              <a:solidFill>
                <a:schemeClr val="tx1">
                  <a:lumMod val="60000"/>
                  <a:lumOff val="40000"/>
                </a:schemeClr>
              </a:solidFill>
              <a:cs typeface="B Titr" panose="00000700000000000000" pitchFamily="2" charset="-78"/>
            </a:rPr>
            <a:t> </a:t>
          </a:r>
          <a:r>
            <a:rPr lang="ar-DZ" sz="2000" b="1" kern="1200" dirty="0" smtClean="0">
              <a:solidFill>
                <a:schemeClr val="tx1">
                  <a:lumMod val="60000"/>
                  <a:lumOff val="40000"/>
                </a:schemeClr>
              </a:solidFill>
              <a:cs typeface="B Titr" panose="00000700000000000000" pitchFamily="2" charset="-78"/>
            </a:rPr>
            <a:t>برداری خوب و مدیریت این منابع برای جوامع روستایی ضروری می باشد</a:t>
          </a:r>
          <a:endParaRPr lang="en-US" sz="2000" b="1" kern="1200" dirty="0" smtClean="0">
            <a:solidFill>
              <a:schemeClr val="tx1">
                <a:lumMod val="60000"/>
                <a:lumOff val="40000"/>
              </a:schemeClr>
            </a:solidFill>
            <a:cs typeface="B Titr" panose="00000700000000000000" pitchFamily="2" charset="-78"/>
          </a:endParaRPr>
        </a:p>
        <a:p>
          <a:pPr lvl="0" algn="ctr" defTabSz="889000" rtl="1">
            <a:lnSpc>
              <a:spcPct val="90000"/>
            </a:lnSpc>
            <a:spcBef>
              <a:spcPct val="0"/>
            </a:spcBef>
            <a:spcAft>
              <a:spcPct val="35000"/>
            </a:spcAft>
          </a:pPr>
          <a:endParaRPr lang="en-US" sz="1900" kern="1200" dirty="0">
            <a:solidFill>
              <a:schemeClr val="tx1"/>
            </a:solidFill>
            <a:cs typeface="B Titr" panose="00000700000000000000" pitchFamily="2" charset="-78"/>
          </a:endParaRPr>
        </a:p>
      </dsp:txBody>
      <dsp:txXfrm>
        <a:off x="3468" y="2066330"/>
        <a:ext cx="3478708" cy="1427453"/>
      </dsp:txXfrm>
    </dsp:sp>
    <dsp:sp modelId="{16EAD671-5FD2-4D13-8A10-701F45C63B36}">
      <dsp:nvSpPr>
        <dsp:cNvPr id="0" name=""/>
        <dsp:cNvSpPr/>
      </dsp:nvSpPr>
      <dsp:spPr>
        <a:xfrm>
          <a:off x="4212706" y="2066330"/>
          <a:ext cx="3342865" cy="1395031"/>
        </a:xfrm>
        <a:prstGeom prst="rect">
          <a:avLst/>
        </a:prstGeom>
        <a:solidFill>
          <a:schemeClr val="accent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kern="1200" dirty="0" smtClean="0">
              <a:solidFill>
                <a:schemeClr val="tx1">
                  <a:lumMod val="60000"/>
                  <a:lumOff val="40000"/>
                </a:schemeClr>
              </a:solidFill>
              <a:cs typeface="B Titr" panose="00000700000000000000" pitchFamily="2" charset="-78"/>
            </a:rPr>
            <a:t>استفاده درست از منابع طبیعی داشته و بهره</a:t>
          </a:r>
          <a:r>
            <a:rPr lang="en-US" sz="2000" b="1" kern="1200" dirty="0" smtClean="0">
              <a:solidFill>
                <a:schemeClr val="tx1">
                  <a:lumMod val="60000"/>
                  <a:lumOff val="40000"/>
                </a:schemeClr>
              </a:solidFill>
              <a:cs typeface="B Titr" panose="00000700000000000000" pitchFamily="2" charset="-78"/>
            </a:rPr>
            <a:t> </a:t>
          </a:r>
          <a:r>
            <a:rPr lang="ar-DZ" sz="2000" b="1" kern="1200" dirty="0" smtClean="0">
              <a:solidFill>
                <a:schemeClr val="tx1">
                  <a:lumMod val="60000"/>
                  <a:lumOff val="40000"/>
                </a:schemeClr>
              </a:solidFill>
              <a:cs typeface="B Titr" panose="00000700000000000000" pitchFamily="2" charset="-78"/>
            </a:rPr>
            <a:t>برداری و مدیریت منابع طبیعی</a:t>
          </a:r>
          <a:endParaRPr lang="en-US" sz="2000" kern="1200" dirty="0">
            <a:solidFill>
              <a:schemeClr val="tx1">
                <a:lumMod val="60000"/>
                <a:lumOff val="40000"/>
              </a:schemeClr>
            </a:solidFill>
            <a:cs typeface="B Titr" panose="00000700000000000000" pitchFamily="2" charset="-78"/>
          </a:endParaRPr>
        </a:p>
      </dsp:txBody>
      <dsp:txXfrm>
        <a:off x="4212706" y="2066330"/>
        <a:ext cx="3342865" cy="1395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215723"/>
          <a:ext cx="1976220" cy="685960"/>
        </a:xfrm>
        <a:custGeom>
          <a:avLst/>
          <a:gdLst/>
          <a:ahLst/>
          <a:cxnLst/>
          <a:rect l="0" t="0" r="0" b="0"/>
          <a:pathLst>
            <a:path>
              <a:moveTo>
                <a:pt x="0" y="0"/>
              </a:moveTo>
              <a:lnTo>
                <a:pt x="0" y="342980"/>
              </a:lnTo>
              <a:lnTo>
                <a:pt x="1976220" y="342980"/>
              </a:lnTo>
              <a:lnTo>
                <a:pt x="1976220" y="68596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1803299" y="1215723"/>
          <a:ext cx="1976220" cy="685960"/>
        </a:xfrm>
        <a:custGeom>
          <a:avLst/>
          <a:gdLst/>
          <a:ahLst/>
          <a:cxnLst/>
          <a:rect l="0" t="0" r="0" b="0"/>
          <a:pathLst>
            <a:path>
              <a:moveTo>
                <a:pt x="1976220" y="0"/>
              </a:moveTo>
              <a:lnTo>
                <a:pt x="1976220" y="342980"/>
              </a:lnTo>
              <a:lnTo>
                <a:pt x="0" y="342980"/>
              </a:lnTo>
              <a:lnTo>
                <a:pt x="0" y="68596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146280" y="756"/>
          <a:ext cx="3266479" cy="1214967"/>
        </a:xfrm>
        <a:prstGeom prst="rect">
          <a:avLst/>
        </a:prstGeom>
        <a:solidFill>
          <a:schemeClr val="tx2">
            <a:lumMod val="20000"/>
            <a:lumOff val="80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1">
            <a:lnSpc>
              <a:spcPct val="90000"/>
            </a:lnSpc>
            <a:spcBef>
              <a:spcPct val="0"/>
            </a:spcBef>
            <a:spcAft>
              <a:spcPct val="35000"/>
            </a:spcAft>
          </a:pPr>
          <a:r>
            <a:rPr lang="ar-DZ" sz="1900" kern="1200" dirty="0" smtClean="0">
              <a:solidFill>
                <a:schemeClr val="tx1"/>
              </a:solidFill>
              <a:cs typeface="B Titr" panose="00000700000000000000" pitchFamily="2" charset="-78"/>
            </a:rPr>
            <a:t>شناسایی و تدوین دانش بومی محیطی، زمینه</a:t>
          </a:r>
          <a:r>
            <a:rPr lang="en-US" sz="1900" kern="1200" dirty="0" smtClean="0">
              <a:solidFill>
                <a:schemeClr val="tx1"/>
              </a:solidFill>
              <a:cs typeface="B Titr" panose="00000700000000000000" pitchFamily="2" charset="-78"/>
            </a:rPr>
            <a:t> </a:t>
          </a:r>
          <a:r>
            <a:rPr lang="ar-DZ" sz="1900" kern="1200" dirty="0" smtClean="0">
              <a:solidFill>
                <a:schemeClr val="tx1"/>
              </a:solidFill>
              <a:cs typeface="B Titr" panose="00000700000000000000" pitchFamily="2" charset="-78"/>
            </a:rPr>
            <a:t>های موفقیت مدیریت و حفاظت محیط زیست فراهم میآید </a:t>
          </a:r>
          <a:endParaRPr lang="en-US" sz="1900" kern="1200" dirty="0">
            <a:solidFill>
              <a:schemeClr val="tx1"/>
            </a:solidFill>
            <a:cs typeface="B Titr" panose="00000700000000000000" pitchFamily="2" charset="-78"/>
          </a:endParaRPr>
        </a:p>
      </dsp:txBody>
      <dsp:txXfrm>
        <a:off x="2146280" y="756"/>
        <a:ext cx="3266479" cy="1214967"/>
      </dsp:txXfrm>
    </dsp:sp>
    <dsp:sp modelId="{1283359E-C11D-4DAD-AF61-E3DE69D59476}">
      <dsp:nvSpPr>
        <dsp:cNvPr id="0" name=""/>
        <dsp:cNvSpPr/>
      </dsp:nvSpPr>
      <dsp:spPr>
        <a:xfrm>
          <a:off x="170059" y="1901684"/>
          <a:ext cx="3266479" cy="1633239"/>
        </a:xfrm>
        <a:prstGeom prst="rect">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1">
            <a:lnSpc>
              <a:spcPct val="90000"/>
            </a:lnSpc>
            <a:spcBef>
              <a:spcPct val="0"/>
            </a:spcBef>
            <a:spcAft>
              <a:spcPct val="35000"/>
            </a:spcAft>
          </a:pPr>
          <a:r>
            <a:rPr lang="ar-DZ" sz="1900" b="1" kern="1200" dirty="0" smtClean="0">
              <a:solidFill>
                <a:schemeClr val="tx1">
                  <a:lumMod val="60000"/>
                  <a:lumOff val="40000"/>
                </a:schemeClr>
              </a:solidFill>
              <a:cs typeface="B Titr" panose="00000700000000000000" pitchFamily="2" charset="-78"/>
            </a:rPr>
            <a:t>کاستی</a:t>
          </a:r>
          <a:r>
            <a:rPr lang="fa-IR" sz="1900" b="1" kern="1200" dirty="0" smtClean="0">
              <a:solidFill>
                <a:schemeClr val="tx1">
                  <a:lumMod val="60000"/>
                  <a:lumOff val="40000"/>
                </a:schemeClr>
              </a:solidFill>
              <a:cs typeface="B Titr" panose="00000700000000000000" pitchFamily="2" charset="-78"/>
            </a:rPr>
            <a:t> </a:t>
          </a:r>
          <a:r>
            <a:rPr lang="ar-DZ" sz="1900" b="1" kern="1200" dirty="0" smtClean="0">
              <a:solidFill>
                <a:schemeClr val="tx1">
                  <a:lumMod val="60000"/>
                  <a:lumOff val="40000"/>
                </a:schemeClr>
              </a:solidFill>
              <a:cs typeface="B Titr" panose="00000700000000000000" pitchFamily="2" charset="-78"/>
            </a:rPr>
            <a:t>های فناوری</a:t>
          </a:r>
          <a:r>
            <a:rPr lang="fa-IR" sz="1900" b="1" kern="1200" dirty="0" smtClean="0">
              <a:solidFill>
                <a:schemeClr val="tx1">
                  <a:lumMod val="60000"/>
                  <a:lumOff val="40000"/>
                </a:schemeClr>
              </a:solidFill>
              <a:cs typeface="B Titr" panose="00000700000000000000" pitchFamily="2" charset="-78"/>
            </a:rPr>
            <a:t> </a:t>
          </a:r>
          <a:r>
            <a:rPr lang="ar-DZ" sz="1900" b="1" kern="1200" dirty="0" smtClean="0">
              <a:solidFill>
                <a:schemeClr val="tx1">
                  <a:lumMod val="60000"/>
                  <a:lumOff val="40000"/>
                </a:schemeClr>
              </a:solidFill>
              <a:cs typeface="B Titr" panose="00000700000000000000" pitchFamily="2" charset="-78"/>
            </a:rPr>
            <a:t>های نوین نیز جبران شده</a:t>
          </a:r>
          <a:endParaRPr lang="en-US" sz="1900" kern="1200" dirty="0">
            <a:solidFill>
              <a:schemeClr val="tx1">
                <a:lumMod val="60000"/>
                <a:lumOff val="40000"/>
              </a:schemeClr>
            </a:solidFill>
            <a:cs typeface="B Titr" panose="00000700000000000000" pitchFamily="2" charset="-78"/>
          </a:endParaRPr>
        </a:p>
      </dsp:txBody>
      <dsp:txXfrm>
        <a:off x="170059" y="1901684"/>
        <a:ext cx="3266479" cy="1633239"/>
      </dsp:txXfrm>
    </dsp:sp>
    <dsp:sp modelId="{16EAD671-5FD2-4D13-8A10-701F45C63B36}">
      <dsp:nvSpPr>
        <dsp:cNvPr id="0" name=""/>
        <dsp:cNvSpPr/>
      </dsp:nvSpPr>
      <dsp:spPr>
        <a:xfrm>
          <a:off x="4122500" y="1901684"/>
          <a:ext cx="3266479" cy="1633239"/>
        </a:xfrm>
        <a:prstGeom prst="rect">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ar-DZ" sz="1800" b="1" kern="1200" dirty="0" smtClean="0">
              <a:solidFill>
                <a:schemeClr val="tx1">
                  <a:lumMod val="60000"/>
                  <a:lumOff val="40000"/>
                </a:schemeClr>
              </a:solidFill>
              <a:cs typeface="B Titr" panose="00000700000000000000" pitchFamily="2" charset="-78"/>
            </a:rPr>
            <a:t>زمینه مشارکت روستاییان در مدیریت و حفاظت از منابع طبیعی نیز فراهم می</a:t>
          </a:r>
          <a:r>
            <a:rPr lang="fa-IR" sz="1800" b="1" kern="1200" dirty="0" smtClean="0">
              <a:solidFill>
                <a:schemeClr val="tx1">
                  <a:lumMod val="60000"/>
                  <a:lumOff val="40000"/>
                </a:schemeClr>
              </a:solidFill>
              <a:cs typeface="B Titr" panose="00000700000000000000" pitchFamily="2" charset="-78"/>
            </a:rPr>
            <a:t> </a:t>
          </a:r>
          <a:r>
            <a:rPr lang="ar-DZ" sz="1800" b="1" kern="1200" dirty="0" smtClean="0">
              <a:solidFill>
                <a:schemeClr val="tx1">
                  <a:lumMod val="60000"/>
                  <a:lumOff val="40000"/>
                </a:schemeClr>
              </a:solidFill>
              <a:cs typeface="B Titr" panose="00000700000000000000" pitchFamily="2" charset="-78"/>
            </a:rPr>
            <a:t>شود</a:t>
          </a:r>
          <a:endParaRPr lang="en-US" sz="1800" kern="1200" dirty="0">
            <a:solidFill>
              <a:schemeClr val="tx1">
                <a:lumMod val="60000"/>
                <a:lumOff val="40000"/>
              </a:schemeClr>
            </a:solidFill>
            <a:cs typeface="B Titr" panose="00000700000000000000" pitchFamily="2" charset="-78"/>
          </a:endParaRPr>
        </a:p>
      </dsp:txBody>
      <dsp:txXfrm>
        <a:off x="4122500" y="1901684"/>
        <a:ext cx="3266479" cy="1633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215723"/>
          <a:ext cx="1976220" cy="685960"/>
        </a:xfrm>
        <a:custGeom>
          <a:avLst/>
          <a:gdLst/>
          <a:ahLst/>
          <a:cxnLst/>
          <a:rect l="0" t="0" r="0" b="0"/>
          <a:pathLst>
            <a:path>
              <a:moveTo>
                <a:pt x="0" y="0"/>
              </a:moveTo>
              <a:lnTo>
                <a:pt x="0" y="342980"/>
              </a:lnTo>
              <a:lnTo>
                <a:pt x="1976220" y="342980"/>
              </a:lnTo>
              <a:lnTo>
                <a:pt x="1976220" y="68596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1803299" y="1215723"/>
          <a:ext cx="1976220" cy="685960"/>
        </a:xfrm>
        <a:custGeom>
          <a:avLst/>
          <a:gdLst/>
          <a:ahLst/>
          <a:cxnLst/>
          <a:rect l="0" t="0" r="0" b="0"/>
          <a:pathLst>
            <a:path>
              <a:moveTo>
                <a:pt x="1976220" y="0"/>
              </a:moveTo>
              <a:lnTo>
                <a:pt x="1976220" y="342980"/>
              </a:lnTo>
              <a:lnTo>
                <a:pt x="0" y="342980"/>
              </a:lnTo>
              <a:lnTo>
                <a:pt x="0" y="68596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146280" y="756"/>
          <a:ext cx="3266479" cy="1214967"/>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DZ" sz="2800" kern="1200" dirty="0" smtClean="0">
              <a:solidFill>
                <a:srgbClr val="FF0000"/>
              </a:solidFill>
              <a:cs typeface="B Titr" panose="00000700000000000000" pitchFamily="2" charset="-78"/>
            </a:rPr>
            <a:t>اولویت بندی راهکارها از دیدگاه  بهره برداران</a:t>
          </a:r>
          <a:endParaRPr lang="en-US" sz="2800" kern="1200" dirty="0">
            <a:solidFill>
              <a:srgbClr val="FF0000"/>
            </a:solidFill>
            <a:cs typeface="B Titr" panose="00000700000000000000" pitchFamily="2" charset="-78"/>
          </a:endParaRPr>
        </a:p>
      </dsp:txBody>
      <dsp:txXfrm>
        <a:off x="2146280" y="756"/>
        <a:ext cx="3266479" cy="1214967"/>
      </dsp:txXfrm>
    </dsp:sp>
    <dsp:sp modelId="{1283359E-C11D-4DAD-AF61-E3DE69D59476}">
      <dsp:nvSpPr>
        <dsp:cNvPr id="0" name=""/>
        <dsp:cNvSpPr/>
      </dsp:nvSpPr>
      <dsp:spPr>
        <a:xfrm>
          <a:off x="170059" y="1901684"/>
          <a:ext cx="3266479" cy="1633239"/>
        </a:xfrm>
        <a:prstGeom prst="rect">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ar-DZ" sz="2400" b="1" kern="1200" dirty="0" smtClean="0">
              <a:solidFill>
                <a:schemeClr val="accent6"/>
              </a:solidFill>
              <a:cs typeface="B Titr" panose="00000700000000000000" pitchFamily="2" charset="-78"/>
            </a:rPr>
            <a:t>مهار آب و کاهش آثار کم آبی</a:t>
          </a:r>
          <a:endParaRPr lang="en-US" sz="2400" kern="1200" dirty="0">
            <a:solidFill>
              <a:schemeClr val="accent6"/>
            </a:solidFill>
            <a:cs typeface="B Titr" panose="00000700000000000000" pitchFamily="2" charset="-78"/>
          </a:endParaRPr>
        </a:p>
      </dsp:txBody>
      <dsp:txXfrm>
        <a:off x="170059" y="1901684"/>
        <a:ext cx="3266479" cy="1633239"/>
      </dsp:txXfrm>
    </dsp:sp>
    <dsp:sp modelId="{16EAD671-5FD2-4D13-8A10-701F45C63B36}">
      <dsp:nvSpPr>
        <dsp:cNvPr id="0" name=""/>
        <dsp:cNvSpPr/>
      </dsp:nvSpPr>
      <dsp:spPr>
        <a:xfrm>
          <a:off x="4122500" y="1901684"/>
          <a:ext cx="3266479" cy="1633239"/>
        </a:xfrm>
        <a:prstGeom prst="rect">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ar-DZ" sz="2400" b="1" kern="1200" dirty="0" smtClean="0">
              <a:solidFill>
                <a:schemeClr val="accent6"/>
              </a:solidFill>
              <a:cs typeface="B Titr" panose="00000700000000000000" pitchFamily="2" charset="-78"/>
            </a:rPr>
            <a:t>کاهش</a:t>
          </a:r>
          <a:r>
            <a:rPr lang="ar-DZ" sz="3600" b="1" kern="1200" dirty="0" smtClean="0">
              <a:solidFill>
                <a:schemeClr val="accent6"/>
              </a:solidFill>
              <a:cs typeface="B Titr" panose="00000700000000000000" pitchFamily="2" charset="-78"/>
            </a:rPr>
            <a:t> </a:t>
          </a:r>
          <a:r>
            <a:rPr lang="ar-DZ" sz="2400" b="1" kern="1200" dirty="0" smtClean="0">
              <a:solidFill>
                <a:schemeClr val="accent6"/>
              </a:solidFill>
              <a:cs typeface="B Titr" panose="00000700000000000000" pitchFamily="2" charset="-78"/>
            </a:rPr>
            <a:t>تبخیر</a:t>
          </a:r>
          <a:endParaRPr lang="en-US" sz="3600" kern="1200" dirty="0">
            <a:solidFill>
              <a:schemeClr val="accent6"/>
            </a:solidFill>
            <a:cs typeface="B Titr" panose="00000700000000000000" pitchFamily="2" charset="-78"/>
          </a:endParaRPr>
        </a:p>
      </dsp:txBody>
      <dsp:txXfrm>
        <a:off x="4122500" y="1901684"/>
        <a:ext cx="3266479" cy="16332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215723"/>
          <a:ext cx="1976220" cy="685960"/>
        </a:xfrm>
        <a:custGeom>
          <a:avLst/>
          <a:gdLst/>
          <a:ahLst/>
          <a:cxnLst/>
          <a:rect l="0" t="0" r="0" b="0"/>
          <a:pathLst>
            <a:path>
              <a:moveTo>
                <a:pt x="0" y="0"/>
              </a:moveTo>
              <a:lnTo>
                <a:pt x="0" y="342980"/>
              </a:lnTo>
              <a:lnTo>
                <a:pt x="1976220" y="342980"/>
              </a:lnTo>
              <a:lnTo>
                <a:pt x="1976220" y="68596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1803299" y="1215723"/>
          <a:ext cx="1976220" cy="685960"/>
        </a:xfrm>
        <a:custGeom>
          <a:avLst/>
          <a:gdLst/>
          <a:ahLst/>
          <a:cxnLst/>
          <a:rect l="0" t="0" r="0" b="0"/>
          <a:pathLst>
            <a:path>
              <a:moveTo>
                <a:pt x="1976220" y="0"/>
              </a:moveTo>
              <a:lnTo>
                <a:pt x="1976220" y="342980"/>
              </a:lnTo>
              <a:lnTo>
                <a:pt x="0" y="342980"/>
              </a:lnTo>
              <a:lnTo>
                <a:pt x="0" y="685960"/>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146280" y="756"/>
          <a:ext cx="3266479" cy="1214967"/>
        </a:xfrm>
        <a:prstGeom prst="rect">
          <a:avLst/>
        </a:prstGeom>
        <a:solidFill>
          <a:schemeClr val="accent6">
            <a:lumMod val="20000"/>
            <a:lumOff val="80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DZ" sz="2800" kern="1200" dirty="0" smtClean="0">
              <a:solidFill>
                <a:srgbClr val="7030A0"/>
              </a:solidFill>
              <a:cs typeface="B Titr" panose="00000700000000000000" pitchFamily="2" charset="-78"/>
            </a:rPr>
            <a:t>اولویت بندی راهکارها از دیدگاه  بهره برداران</a:t>
          </a:r>
          <a:endParaRPr lang="en-US" sz="2800" kern="1200" dirty="0">
            <a:solidFill>
              <a:srgbClr val="7030A0"/>
            </a:solidFill>
            <a:cs typeface="B Titr" panose="00000700000000000000" pitchFamily="2" charset="-78"/>
          </a:endParaRPr>
        </a:p>
      </dsp:txBody>
      <dsp:txXfrm>
        <a:off x="2146280" y="756"/>
        <a:ext cx="3266479" cy="1214967"/>
      </dsp:txXfrm>
    </dsp:sp>
    <dsp:sp modelId="{1283359E-C11D-4DAD-AF61-E3DE69D59476}">
      <dsp:nvSpPr>
        <dsp:cNvPr id="0" name=""/>
        <dsp:cNvSpPr/>
      </dsp:nvSpPr>
      <dsp:spPr>
        <a:xfrm>
          <a:off x="170059" y="1901684"/>
          <a:ext cx="3266479" cy="1633239"/>
        </a:xfrm>
        <a:prstGeom prst="rect">
          <a:avLst/>
        </a:prstGeom>
        <a:solidFill>
          <a:schemeClr val="accent3">
            <a:lumMod val="9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DZ" sz="2800" b="1" kern="1200" dirty="0" smtClean="0">
              <a:solidFill>
                <a:schemeClr val="accent2">
                  <a:lumMod val="75000"/>
                </a:schemeClr>
              </a:solidFill>
              <a:cs typeface="B Titr" panose="00000700000000000000" pitchFamily="2" charset="-78"/>
            </a:rPr>
            <a:t>آبیاری</a:t>
          </a:r>
          <a:endParaRPr lang="en-US" sz="2800" kern="1200" dirty="0">
            <a:solidFill>
              <a:schemeClr val="accent2">
                <a:lumMod val="75000"/>
              </a:schemeClr>
            </a:solidFill>
            <a:cs typeface="B Titr" panose="00000700000000000000" pitchFamily="2" charset="-78"/>
          </a:endParaRPr>
        </a:p>
      </dsp:txBody>
      <dsp:txXfrm>
        <a:off x="170059" y="1901684"/>
        <a:ext cx="3266479" cy="1633239"/>
      </dsp:txXfrm>
    </dsp:sp>
    <dsp:sp modelId="{16EAD671-5FD2-4D13-8A10-701F45C63B36}">
      <dsp:nvSpPr>
        <dsp:cNvPr id="0" name=""/>
        <dsp:cNvSpPr/>
      </dsp:nvSpPr>
      <dsp:spPr>
        <a:xfrm>
          <a:off x="4122500" y="1901684"/>
          <a:ext cx="3266479" cy="1633239"/>
        </a:xfrm>
        <a:prstGeom prst="rect">
          <a:avLst/>
        </a:prstGeom>
        <a:solidFill>
          <a:schemeClr val="accent3">
            <a:lumMod val="9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DZ" sz="2800" b="1" kern="1200" dirty="0" smtClean="0">
              <a:solidFill>
                <a:schemeClr val="accent2">
                  <a:lumMod val="75000"/>
                </a:schemeClr>
              </a:solidFill>
              <a:cs typeface="B Titr" panose="00000700000000000000" pitchFamily="2" charset="-78"/>
            </a:rPr>
            <a:t>ذخیره آب</a:t>
          </a:r>
          <a:endParaRPr lang="en-US" sz="2800" kern="1200" dirty="0">
            <a:solidFill>
              <a:schemeClr val="accent2">
                <a:lumMod val="75000"/>
              </a:schemeClr>
            </a:solidFill>
            <a:cs typeface="B Titr" panose="00000700000000000000" pitchFamily="2" charset="-78"/>
          </a:endParaRPr>
        </a:p>
      </dsp:txBody>
      <dsp:txXfrm>
        <a:off x="4122500" y="1901684"/>
        <a:ext cx="3266479" cy="16332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437357"/>
          <a:ext cx="1979011" cy="686929"/>
        </a:xfrm>
        <a:custGeom>
          <a:avLst/>
          <a:gdLst/>
          <a:ahLst/>
          <a:cxnLst/>
          <a:rect l="0" t="0" r="0" b="0"/>
          <a:pathLst>
            <a:path>
              <a:moveTo>
                <a:pt x="0" y="0"/>
              </a:moveTo>
              <a:lnTo>
                <a:pt x="0" y="343464"/>
              </a:lnTo>
              <a:lnTo>
                <a:pt x="1979011" y="343464"/>
              </a:lnTo>
              <a:lnTo>
                <a:pt x="1979011" y="686929"/>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1800508" y="1437357"/>
          <a:ext cx="1979011" cy="686929"/>
        </a:xfrm>
        <a:custGeom>
          <a:avLst/>
          <a:gdLst/>
          <a:ahLst/>
          <a:cxnLst/>
          <a:rect l="0" t="0" r="0" b="0"/>
          <a:pathLst>
            <a:path>
              <a:moveTo>
                <a:pt x="1979011" y="0"/>
              </a:moveTo>
              <a:lnTo>
                <a:pt x="1979011" y="343464"/>
              </a:lnTo>
              <a:lnTo>
                <a:pt x="0" y="343464"/>
              </a:lnTo>
              <a:lnTo>
                <a:pt x="0" y="686929"/>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143973" y="2541"/>
          <a:ext cx="3271093" cy="1434816"/>
        </a:xfrm>
        <a:prstGeom prst="rect">
          <a:avLst/>
        </a:prstGeom>
        <a:solidFill>
          <a:schemeClr val="accent3">
            <a:lumMod val="95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ar-DZ" sz="2300" kern="1200" dirty="0" smtClean="0">
              <a:solidFill>
                <a:srgbClr val="FF0000"/>
              </a:solidFill>
              <a:cs typeface="B Titr" panose="00000700000000000000" pitchFamily="2" charset="-78"/>
            </a:rPr>
            <a:t>ساخت بادشکن</a:t>
          </a:r>
          <a:r>
            <a:rPr lang="fa-IR" sz="2300" kern="1200" dirty="0" smtClean="0">
              <a:solidFill>
                <a:srgbClr val="FF0000"/>
              </a:solidFill>
              <a:cs typeface="B Titr" panose="00000700000000000000" pitchFamily="2" charset="-78"/>
            </a:rPr>
            <a:t> </a:t>
          </a:r>
          <a:r>
            <a:rPr lang="ar-DZ" sz="2300" kern="1200" dirty="0" smtClean="0">
              <a:solidFill>
                <a:srgbClr val="FF0000"/>
              </a:solidFill>
              <a:cs typeface="B Titr" panose="00000700000000000000" pitchFamily="2" charset="-78"/>
            </a:rPr>
            <a:t>هایی عمدتا طبیعی با استفاده از کاشت درختان گز</a:t>
          </a:r>
          <a:endParaRPr lang="en-US" sz="2300" kern="1200" dirty="0">
            <a:solidFill>
              <a:srgbClr val="FF0000"/>
            </a:solidFill>
            <a:cs typeface="B Titr" panose="00000700000000000000" pitchFamily="2" charset="-78"/>
          </a:endParaRPr>
        </a:p>
      </dsp:txBody>
      <dsp:txXfrm>
        <a:off x="2143973" y="2541"/>
        <a:ext cx="3271093" cy="1434816"/>
      </dsp:txXfrm>
    </dsp:sp>
    <dsp:sp modelId="{1283359E-C11D-4DAD-AF61-E3DE69D59476}">
      <dsp:nvSpPr>
        <dsp:cNvPr id="0" name=""/>
        <dsp:cNvSpPr/>
      </dsp:nvSpPr>
      <dsp:spPr>
        <a:xfrm>
          <a:off x="164961" y="2124286"/>
          <a:ext cx="3271093" cy="1635546"/>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ar-DZ" sz="2400" b="1" kern="1200" dirty="0" smtClean="0">
              <a:solidFill>
                <a:schemeClr val="tx1"/>
              </a:solidFill>
              <a:cs typeface="B Titr" panose="00000700000000000000" pitchFamily="2" charset="-78"/>
            </a:rPr>
            <a:t>لایروبی انهار وکانالهای آبیاری</a:t>
          </a:r>
          <a:endParaRPr lang="en-US" sz="2400" kern="1200" dirty="0">
            <a:solidFill>
              <a:schemeClr val="tx1"/>
            </a:solidFill>
            <a:cs typeface="B Titr" panose="00000700000000000000" pitchFamily="2" charset="-78"/>
          </a:endParaRPr>
        </a:p>
      </dsp:txBody>
      <dsp:txXfrm>
        <a:off x="164961" y="2124286"/>
        <a:ext cx="3271093" cy="1635546"/>
      </dsp:txXfrm>
    </dsp:sp>
    <dsp:sp modelId="{16EAD671-5FD2-4D13-8A10-701F45C63B36}">
      <dsp:nvSpPr>
        <dsp:cNvPr id="0" name=""/>
        <dsp:cNvSpPr/>
      </dsp:nvSpPr>
      <dsp:spPr>
        <a:xfrm>
          <a:off x="4122984" y="2124286"/>
          <a:ext cx="3271093" cy="1635546"/>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ar-DZ" sz="2400" b="1" kern="1200" dirty="0" smtClean="0">
              <a:solidFill>
                <a:schemeClr val="tx1"/>
              </a:solidFill>
              <a:cs typeface="B Titr" panose="00000700000000000000" pitchFamily="2" charset="-78"/>
            </a:rPr>
            <a:t> تقسیم زمین در ابعاد کوچکتر حداقل ممکن رساند</a:t>
          </a:r>
          <a:endParaRPr lang="en-US" sz="2400" kern="1200" dirty="0">
            <a:solidFill>
              <a:schemeClr val="tx1"/>
            </a:solidFill>
            <a:cs typeface="B Titr" panose="00000700000000000000" pitchFamily="2" charset="-78"/>
          </a:endParaRPr>
        </a:p>
      </dsp:txBody>
      <dsp:txXfrm>
        <a:off x="4122984" y="2124286"/>
        <a:ext cx="3271093" cy="16355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583506"/>
          <a:ext cx="1744544" cy="605544"/>
        </a:xfrm>
        <a:custGeom>
          <a:avLst/>
          <a:gdLst/>
          <a:ahLst/>
          <a:cxnLst/>
          <a:rect l="0" t="0" r="0" b="0"/>
          <a:pathLst>
            <a:path>
              <a:moveTo>
                <a:pt x="0" y="0"/>
              </a:moveTo>
              <a:lnTo>
                <a:pt x="0" y="302772"/>
              </a:lnTo>
              <a:lnTo>
                <a:pt x="1744544" y="302772"/>
              </a:lnTo>
              <a:lnTo>
                <a:pt x="1744544" y="605544"/>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2034975" y="1583506"/>
          <a:ext cx="1744544" cy="605544"/>
        </a:xfrm>
        <a:custGeom>
          <a:avLst/>
          <a:gdLst/>
          <a:ahLst/>
          <a:cxnLst/>
          <a:rect l="0" t="0" r="0" b="0"/>
          <a:pathLst>
            <a:path>
              <a:moveTo>
                <a:pt x="1744544" y="0"/>
              </a:moveTo>
              <a:lnTo>
                <a:pt x="1744544" y="302772"/>
              </a:lnTo>
              <a:lnTo>
                <a:pt x="0" y="302772"/>
              </a:lnTo>
              <a:lnTo>
                <a:pt x="0" y="605544"/>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337747" y="2487"/>
          <a:ext cx="2883544" cy="1581018"/>
        </a:xfrm>
        <a:prstGeom prst="rect">
          <a:avLst/>
        </a:prstGeom>
        <a:solidFill>
          <a:schemeClr val="bg1">
            <a:lumMod val="95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ar-DZ" sz="2300" kern="1200" dirty="0" smtClean="0">
              <a:solidFill>
                <a:schemeClr val="tx1"/>
              </a:solidFill>
              <a:cs typeface="B Titr" panose="00000700000000000000" pitchFamily="2" charset="-78"/>
            </a:rPr>
            <a:t>روشهای مناسب کاشت و آبیاری کردن به روش جوی</a:t>
          </a:r>
          <a:r>
            <a:rPr lang="fa-IR" sz="2300" kern="1200" dirty="0" smtClean="0">
              <a:solidFill>
                <a:schemeClr val="tx1"/>
              </a:solidFill>
              <a:cs typeface="B Titr" panose="00000700000000000000" pitchFamily="2" charset="-78"/>
            </a:rPr>
            <a:t> </a:t>
          </a:r>
          <a:r>
            <a:rPr lang="ar-DZ" sz="2300" kern="1200" dirty="0" smtClean="0">
              <a:solidFill>
                <a:schemeClr val="tx1"/>
              </a:solidFill>
              <a:cs typeface="B Titr" panose="00000700000000000000" pitchFamily="2" charset="-78"/>
            </a:rPr>
            <a:t>و پشته در زمینهای غیر شور</a:t>
          </a:r>
          <a:endParaRPr lang="en-US" sz="2300" kern="1200" dirty="0">
            <a:solidFill>
              <a:schemeClr val="tx1"/>
            </a:solidFill>
            <a:cs typeface="B Titr" panose="00000700000000000000" pitchFamily="2" charset="-78"/>
          </a:endParaRPr>
        </a:p>
      </dsp:txBody>
      <dsp:txXfrm>
        <a:off x="2337747" y="2487"/>
        <a:ext cx="2883544" cy="1581018"/>
      </dsp:txXfrm>
    </dsp:sp>
    <dsp:sp modelId="{1283359E-C11D-4DAD-AF61-E3DE69D59476}">
      <dsp:nvSpPr>
        <dsp:cNvPr id="0" name=""/>
        <dsp:cNvSpPr/>
      </dsp:nvSpPr>
      <dsp:spPr>
        <a:xfrm>
          <a:off x="593202" y="2189050"/>
          <a:ext cx="2883544" cy="1441772"/>
        </a:xfrm>
        <a:prstGeom prst="rect">
          <a:avLst/>
        </a:prstGeom>
        <a:solidFill>
          <a:schemeClr val="accent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rgbClr val="FF0000"/>
              </a:solidFill>
              <a:cs typeface="B Titr" panose="00000700000000000000" pitchFamily="2" charset="-78"/>
            </a:rPr>
            <a:t>احداث آبشخوردر زمین های با بافت متراکم</a:t>
          </a:r>
          <a:endParaRPr lang="en-US" sz="2000" kern="1200" dirty="0">
            <a:solidFill>
              <a:srgbClr val="FF0000"/>
            </a:solidFill>
            <a:cs typeface="B Titr" panose="00000700000000000000" pitchFamily="2" charset="-78"/>
          </a:endParaRPr>
        </a:p>
      </dsp:txBody>
      <dsp:txXfrm>
        <a:off x="593202" y="2189050"/>
        <a:ext cx="2883544" cy="1441772"/>
      </dsp:txXfrm>
    </dsp:sp>
    <dsp:sp modelId="{16EAD671-5FD2-4D13-8A10-701F45C63B36}">
      <dsp:nvSpPr>
        <dsp:cNvPr id="0" name=""/>
        <dsp:cNvSpPr/>
      </dsp:nvSpPr>
      <dsp:spPr>
        <a:xfrm>
          <a:off x="4082292" y="2189050"/>
          <a:ext cx="2883544" cy="1441772"/>
        </a:xfrm>
        <a:prstGeom prst="rect">
          <a:avLst/>
        </a:prstGeom>
        <a:solidFill>
          <a:schemeClr val="accent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kern="1200" dirty="0" smtClean="0">
              <a:solidFill>
                <a:srgbClr val="FF0000"/>
              </a:solidFill>
              <a:cs typeface="B Titr" panose="00000700000000000000" pitchFamily="2" charset="-78"/>
            </a:rPr>
            <a:t>جمع آوری آب در بادکن ها</a:t>
          </a:r>
          <a:endParaRPr lang="en-US" sz="2000" kern="1200" dirty="0">
            <a:solidFill>
              <a:srgbClr val="FF0000"/>
            </a:solidFill>
            <a:cs typeface="B Titr" panose="00000700000000000000" pitchFamily="2" charset="-78"/>
          </a:endParaRPr>
        </a:p>
      </dsp:txBody>
      <dsp:txXfrm>
        <a:off x="4082292" y="2189050"/>
        <a:ext cx="2883544" cy="1441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120686"/>
          <a:ext cx="1772457" cy="585745"/>
        </a:xfrm>
        <a:custGeom>
          <a:avLst/>
          <a:gdLst/>
          <a:ahLst/>
          <a:cxnLst/>
          <a:rect l="0" t="0" r="0" b="0"/>
          <a:pathLst>
            <a:path>
              <a:moveTo>
                <a:pt x="0" y="0"/>
              </a:moveTo>
              <a:lnTo>
                <a:pt x="0" y="278129"/>
              </a:lnTo>
              <a:lnTo>
                <a:pt x="1772457" y="278129"/>
              </a:lnTo>
              <a:lnTo>
                <a:pt x="1772457"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2007062" y="1120686"/>
          <a:ext cx="1772457" cy="585745"/>
        </a:xfrm>
        <a:custGeom>
          <a:avLst/>
          <a:gdLst/>
          <a:ahLst/>
          <a:cxnLst/>
          <a:rect l="0" t="0" r="0" b="0"/>
          <a:pathLst>
            <a:path>
              <a:moveTo>
                <a:pt x="1772457" y="0"/>
              </a:moveTo>
              <a:lnTo>
                <a:pt x="1772457" y="278129"/>
              </a:lnTo>
              <a:lnTo>
                <a:pt x="0" y="278129"/>
              </a:lnTo>
              <a:lnTo>
                <a:pt x="0"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314679" y="30991"/>
          <a:ext cx="2929681" cy="1089695"/>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rgbClr val="FF0000"/>
              </a:solidFill>
              <a:cs typeface="B Titr" panose="00000700000000000000" pitchFamily="2" charset="-78"/>
            </a:rPr>
            <a:t>شخم زدن بادکن ها</a:t>
          </a:r>
          <a:endParaRPr lang="en-US" sz="2000" b="1" kern="1200" dirty="0">
            <a:solidFill>
              <a:srgbClr val="FF0000"/>
            </a:solidFill>
            <a:cs typeface="B Titr" panose="00000700000000000000" pitchFamily="2" charset="-78"/>
          </a:endParaRPr>
        </a:p>
      </dsp:txBody>
      <dsp:txXfrm>
        <a:off x="2314679" y="30991"/>
        <a:ext cx="2929681" cy="1089695"/>
      </dsp:txXfrm>
    </dsp:sp>
    <dsp:sp modelId="{1283359E-C11D-4DAD-AF61-E3DE69D59476}">
      <dsp:nvSpPr>
        <dsp:cNvPr id="0" name=""/>
        <dsp:cNvSpPr/>
      </dsp:nvSpPr>
      <dsp:spPr>
        <a:xfrm>
          <a:off x="542221" y="1706432"/>
          <a:ext cx="2929681" cy="1464840"/>
        </a:xfrm>
        <a:prstGeom prst="rect">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chemeClr val="tx1"/>
              </a:solidFill>
              <a:cs typeface="B Titr" panose="00000700000000000000" pitchFamily="2" charset="-78"/>
            </a:rPr>
            <a:t>آبیاری نکردن زمین های غیر ضرور</a:t>
          </a:r>
          <a:endParaRPr lang="en-US" sz="2000" kern="1200" dirty="0">
            <a:solidFill>
              <a:schemeClr val="tx1"/>
            </a:solidFill>
            <a:cs typeface="B Titr" panose="00000700000000000000" pitchFamily="2" charset="-78"/>
          </a:endParaRPr>
        </a:p>
      </dsp:txBody>
      <dsp:txXfrm>
        <a:off x="542221" y="1706432"/>
        <a:ext cx="2929681" cy="1464840"/>
      </dsp:txXfrm>
    </dsp:sp>
    <dsp:sp modelId="{16EAD671-5FD2-4D13-8A10-701F45C63B36}">
      <dsp:nvSpPr>
        <dsp:cNvPr id="0" name=""/>
        <dsp:cNvSpPr/>
      </dsp:nvSpPr>
      <dsp:spPr>
        <a:xfrm>
          <a:off x="4087136" y="1706432"/>
          <a:ext cx="2929681" cy="1464840"/>
        </a:xfrm>
        <a:prstGeom prst="rect">
          <a:avLst/>
        </a:prstGeom>
        <a:solidFill>
          <a:schemeClr val="accent6">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chemeClr val="tx1"/>
              </a:solidFill>
              <a:cs typeface="B Titr" panose="00000700000000000000" pitchFamily="2" charset="-78"/>
            </a:rPr>
            <a:t>کاشت در ساقه گیاهان</a:t>
          </a:r>
          <a:endParaRPr lang="en-US" sz="2000" kern="1200" dirty="0">
            <a:solidFill>
              <a:schemeClr val="tx1"/>
            </a:solidFill>
            <a:cs typeface="B Titr" panose="00000700000000000000" pitchFamily="2" charset="-78"/>
          </a:endParaRPr>
        </a:p>
      </dsp:txBody>
      <dsp:txXfrm>
        <a:off x="4087136" y="1706432"/>
        <a:ext cx="2929681" cy="14648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3305D-CB81-4C75-BFAE-102634534C6A}">
      <dsp:nvSpPr>
        <dsp:cNvPr id="0" name=""/>
        <dsp:cNvSpPr/>
      </dsp:nvSpPr>
      <dsp:spPr>
        <a:xfrm>
          <a:off x="3779519" y="1120686"/>
          <a:ext cx="1772457" cy="585745"/>
        </a:xfrm>
        <a:custGeom>
          <a:avLst/>
          <a:gdLst/>
          <a:ahLst/>
          <a:cxnLst/>
          <a:rect l="0" t="0" r="0" b="0"/>
          <a:pathLst>
            <a:path>
              <a:moveTo>
                <a:pt x="0" y="0"/>
              </a:moveTo>
              <a:lnTo>
                <a:pt x="0" y="278129"/>
              </a:lnTo>
              <a:lnTo>
                <a:pt x="1772457" y="278129"/>
              </a:lnTo>
              <a:lnTo>
                <a:pt x="1772457"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5C3244-CC22-4E86-AD6C-14A7549DB438}">
      <dsp:nvSpPr>
        <dsp:cNvPr id="0" name=""/>
        <dsp:cNvSpPr/>
      </dsp:nvSpPr>
      <dsp:spPr>
        <a:xfrm>
          <a:off x="2007062" y="1120686"/>
          <a:ext cx="1772457" cy="585745"/>
        </a:xfrm>
        <a:custGeom>
          <a:avLst/>
          <a:gdLst/>
          <a:ahLst/>
          <a:cxnLst/>
          <a:rect l="0" t="0" r="0" b="0"/>
          <a:pathLst>
            <a:path>
              <a:moveTo>
                <a:pt x="1772457" y="0"/>
              </a:moveTo>
              <a:lnTo>
                <a:pt x="1772457" y="278129"/>
              </a:lnTo>
              <a:lnTo>
                <a:pt x="0" y="278129"/>
              </a:lnTo>
              <a:lnTo>
                <a:pt x="0" y="585745"/>
              </a:lnTo>
            </a:path>
          </a:pathLst>
        </a:cu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05D3C-6A2F-4FFE-9A7B-A7D2F2E5E4D3}">
      <dsp:nvSpPr>
        <dsp:cNvPr id="0" name=""/>
        <dsp:cNvSpPr/>
      </dsp:nvSpPr>
      <dsp:spPr>
        <a:xfrm>
          <a:off x="2314679" y="30991"/>
          <a:ext cx="2929681" cy="1089695"/>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solidFill>
                <a:schemeClr val="tx1"/>
              </a:solidFill>
              <a:cs typeface="B Titr" panose="00000700000000000000" pitchFamily="2" charset="-78"/>
            </a:rPr>
            <a:t>مصرف بهینه آب</a:t>
          </a:r>
          <a:endParaRPr lang="en-US" sz="2400" b="1" kern="1200" dirty="0">
            <a:solidFill>
              <a:schemeClr val="tx1"/>
            </a:solidFill>
            <a:cs typeface="B Titr" panose="00000700000000000000" pitchFamily="2" charset="-78"/>
          </a:endParaRPr>
        </a:p>
      </dsp:txBody>
      <dsp:txXfrm>
        <a:off x="2314679" y="30991"/>
        <a:ext cx="2929681" cy="1089695"/>
      </dsp:txXfrm>
    </dsp:sp>
    <dsp:sp modelId="{1283359E-C11D-4DAD-AF61-E3DE69D59476}">
      <dsp:nvSpPr>
        <dsp:cNvPr id="0" name=""/>
        <dsp:cNvSpPr/>
      </dsp:nvSpPr>
      <dsp:spPr>
        <a:xfrm>
          <a:off x="542221" y="1706432"/>
          <a:ext cx="2929681" cy="1464840"/>
        </a:xfrm>
        <a:prstGeom prst="rect">
          <a:avLst/>
        </a:prstGeom>
        <a:solidFill>
          <a:schemeClr val="accent3">
            <a:lumMod val="8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rgbClr val="00B050"/>
              </a:solidFill>
              <a:cs typeface="B Titr" panose="00000700000000000000" pitchFamily="2" charset="-78"/>
            </a:rPr>
            <a:t>احداث حوض انبار در زمین های بافت متراکم</a:t>
          </a:r>
          <a:endParaRPr lang="en-US" sz="2000" kern="1200" dirty="0">
            <a:solidFill>
              <a:srgbClr val="00B050"/>
            </a:solidFill>
            <a:cs typeface="B Titr" panose="00000700000000000000" pitchFamily="2" charset="-78"/>
          </a:endParaRPr>
        </a:p>
      </dsp:txBody>
      <dsp:txXfrm>
        <a:off x="542221" y="1706432"/>
        <a:ext cx="2929681" cy="1464840"/>
      </dsp:txXfrm>
    </dsp:sp>
    <dsp:sp modelId="{16EAD671-5FD2-4D13-8A10-701F45C63B36}">
      <dsp:nvSpPr>
        <dsp:cNvPr id="0" name=""/>
        <dsp:cNvSpPr/>
      </dsp:nvSpPr>
      <dsp:spPr>
        <a:xfrm>
          <a:off x="4087136" y="1706432"/>
          <a:ext cx="2929681" cy="1464840"/>
        </a:xfrm>
        <a:prstGeom prst="rect">
          <a:avLst/>
        </a:prstGeom>
        <a:solidFill>
          <a:schemeClr val="accent3">
            <a:lumMod val="8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rgbClr val="00B050"/>
              </a:solidFill>
              <a:cs typeface="B Titr" panose="00000700000000000000" pitchFamily="2" charset="-78"/>
            </a:rPr>
            <a:t>ایجاد هلال روی زمین</a:t>
          </a:r>
          <a:endParaRPr lang="en-US" sz="2000" kern="1200" dirty="0">
            <a:solidFill>
              <a:srgbClr val="00B050"/>
            </a:solidFill>
            <a:cs typeface="B Titr" panose="00000700000000000000" pitchFamily="2" charset="-78"/>
          </a:endParaRPr>
        </a:p>
      </dsp:txBody>
      <dsp:txXfrm>
        <a:off x="4087136" y="1706432"/>
        <a:ext cx="2929681" cy="146484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BC196E60-1F94-4124-A2E0-DFC839D0E83B}" type="datetimeFigureOut">
              <a:rPr lang="en-US" smtClean="0"/>
              <a:t>3/3/2025</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4AAF298F-B49A-4F04-A2C3-92D16ADB68A0}" type="slidenum">
              <a:rPr lang="en-US" smtClean="0"/>
              <a:t>‹#›</a:t>
            </a:fld>
            <a:endParaRPr lang="en-US"/>
          </a:p>
        </p:txBody>
      </p:sp>
    </p:spTree>
    <p:extLst>
      <p:ext uri="{BB962C8B-B14F-4D97-AF65-F5344CB8AC3E}">
        <p14:creationId xmlns:p14="http://schemas.microsoft.com/office/powerpoint/2010/main" val="1957030772"/>
      </p:ext>
    </p:extLst>
  </p:cSld>
  <p:clrMap bg1="lt1" tx1="dk1" bg2="lt2" tx2="dk2" accent1="accent1" accent2="accent2" accent3="accent3" accent4="accent4" accent5="accent5" accent6="accent6" hlink="hlink" folHlink="folHlink"/>
  <p:notesStyle>
    <a:lvl1pPr marL="0" algn="l" defTabSz="914171" rtl="0" eaLnBrk="1" latinLnBrk="0" hangingPunct="1">
      <a:defRPr sz="1100" kern="1200">
        <a:solidFill>
          <a:schemeClr val="tx1"/>
        </a:solidFill>
        <a:latin typeface="+mn-lt"/>
        <a:ea typeface="+mn-ea"/>
        <a:cs typeface="+mn-cs"/>
      </a:defRPr>
    </a:lvl1pPr>
    <a:lvl2pPr marL="457086" algn="l" defTabSz="914171" rtl="0" eaLnBrk="1" latinLnBrk="0" hangingPunct="1">
      <a:defRPr sz="1100" kern="1200">
        <a:solidFill>
          <a:schemeClr val="tx1"/>
        </a:solidFill>
        <a:latin typeface="+mn-lt"/>
        <a:ea typeface="+mn-ea"/>
        <a:cs typeface="+mn-cs"/>
      </a:defRPr>
    </a:lvl2pPr>
    <a:lvl3pPr marL="914171" algn="l" defTabSz="914171" rtl="0" eaLnBrk="1" latinLnBrk="0" hangingPunct="1">
      <a:defRPr sz="1100" kern="1200">
        <a:solidFill>
          <a:schemeClr val="tx1"/>
        </a:solidFill>
        <a:latin typeface="+mn-lt"/>
        <a:ea typeface="+mn-ea"/>
        <a:cs typeface="+mn-cs"/>
      </a:defRPr>
    </a:lvl3pPr>
    <a:lvl4pPr marL="1371257" algn="l" defTabSz="914171" rtl="0" eaLnBrk="1" latinLnBrk="0" hangingPunct="1">
      <a:defRPr sz="1100" kern="1200">
        <a:solidFill>
          <a:schemeClr val="tx1"/>
        </a:solidFill>
        <a:latin typeface="+mn-lt"/>
        <a:ea typeface="+mn-ea"/>
        <a:cs typeface="+mn-cs"/>
      </a:defRPr>
    </a:lvl4pPr>
    <a:lvl5pPr marL="1828343" algn="l" defTabSz="914171" rtl="0" eaLnBrk="1" latinLnBrk="0" hangingPunct="1">
      <a:defRPr sz="1100" kern="1200">
        <a:solidFill>
          <a:schemeClr val="tx1"/>
        </a:solidFill>
        <a:latin typeface="+mn-lt"/>
        <a:ea typeface="+mn-ea"/>
        <a:cs typeface="+mn-cs"/>
      </a:defRPr>
    </a:lvl5pPr>
    <a:lvl6pPr marL="2285429" algn="l" defTabSz="914171" rtl="0" eaLnBrk="1" latinLnBrk="0" hangingPunct="1">
      <a:defRPr sz="1100" kern="1200">
        <a:solidFill>
          <a:schemeClr val="tx1"/>
        </a:solidFill>
        <a:latin typeface="+mn-lt"/>
        <a:ea typeface="+mn-ea"/>
        <a:cs typeface="+mn-cs"/>
      </a:defRPr>
    </a:lvl6pPr>
    <a:lvl7pPr marL="2742514" algn="l" defTabSz="914171" rtl="0" eaLnBrk="1" latinLnBrk="0" hangingPunct="1">
      <a:defRPr sz="1100" kern="1200">
        <a:solidFill>
          <a:schemeClr val="tx1"/>
        </a:solidFill>
        <a:latin typeface="+mn-lt"/>
        <a:ea typeface="+mn-ea"/>
        <a:cs typeface="+mn-cs"/>
      </a:defRPr>
    </a:lvl7pPr>
    <a:lvl8pPr marL="3199600" algn="l" defTabSz="914171" rtl="0" eaLnBrk="1" latinLnBrk="0" hangingPunct="1">
      <a:defRPr sz="1100" kern="1200">
        <a:solidFill>
          <a:schemeClr val="tx1"/>
        </a:solidFill>
        <a:latin typeface="+mn-lt"/>
        <a:ea typeface="+mn-ea"/>
        <a:cs typeface="+mn-cs"/>
      </a:defRPr>
    </a:lvl8pPr>
    <a:lvl9pPr marL="3656686" algn="l" defTabSz="91417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7.xml"/><Relationship Id="rId1" Type="http://schemas.openxmlformats.org/officeDocument/2006/relationships/vmlDrawing" Target="../drawings/vmlDrawing6.v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7.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7.xml"/><Relationship Id="rId1" Type="http://schemas.openxmlformats.org/officeDocument/2006/relationships/vmlDrawing" Target="../drawings/vmlDrawing8.v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7.xml"/><Relationship Id="rId1" Type="http://schemas.openxmlformats.org/officeDocument/2006/relationships/vmlDrawing" Target="../drawings/vmlDrawing9.v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7.xml"/><Relationship Id="rId1" Type="http://schemas.openxmlformats.org/officeDocument/2006/relationships/vmlDrawing" Target="../drawings/vmlDrawing10.vml"/><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7.xml"/><Relationship Id="rId1" Type="http://schemas.openxmlformats.org/officeDocument/2006/relationships/vmlDrawing" Target="../drawings/vmlDrawing11.vml"/><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7.xml"/><Relationship Id="rId1" Type="http://schemas.openxmlformats.org/officeDocument/2006/relationships/vmlDrawing" Target="../drawings/vmlDrawing12.v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7.xml"/><Relationship Id="rId1" Type="http://schemas.openxmlformats.org/officeDocument/2006/relationships/vmlDrawing" Target="../drawings/vmlDrawing13.v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vmlDrawing" Target="../drawings/vmlDrawing14.v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024826" y="420165"/>
            <a:ext cx="3912242" cy="3430736"/>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
        <p:nvSpPr>
          <p:cNvPr id="6" name="Picture Placeholder 5"/>
          <p:cNvSpPr>
            <a:spLocks noGrp="1"/>
          </p:cNvSpPr>
          <p:nvPr>
            <p:ph type="pic" sz="quarter" idx="11"/>
          </p:nvPr>
        </p:nvSpPr>
        <p:spPr>
          <a:xfrm>
            <a:off x="569479" y="4128697"/>
            <a:ext cx="5367592" cy="3708529"/>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Tree>
    <p:extLst>
      <p:ext uri="{BB962C8B-B14F-4D97-AF65-F5344CB8AC3E}">
        <p14:creationId xmlns:p14="http://schemas.microsoft.com/office/powerpoint/2010/main" val="390774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88397" y="6"/>
            <a:ext cx="7981094" cy="4089083"/>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
        <p:nvSpPr>
          <p:cNvPr id="8" name="Picture Placeholder 7"/>
          <p:cNvSpPr>
            <a:spLocks noGrp="1"/>
          </p:cNvSpPr>
          <p:nvPr>
            <p:ph type="pic" sz="quarter" idx="11"/>
          </p:nvPr>
        </p:nvSpPr>
        <p:spPr>
          <a:xfrm>
            <a:off x="2" y="4459917"/>
            <a:ext cx="5361814" cy="3769688"/>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Tree>
    <p:extLst>
      <p:ext uri="{BB962C8B-B14F-4D97-AF65-F5344CB8AC3E}">
        <p14:creationId xmlns:p14="http://schemas.microsoft.com/office/powerpoint/2010/main" val="3761506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53440" y="3017520"/>
            <a:ext cx="12801600" cy="1097280"/>
          </a:xfrm>
        </p:spPr>
        <p:txBody>
          <a:bodyPr/>
          <a:lstStyle>
            <a:lvl1pPr>
              <a:defRPr sz="5700"/>
            </a:lvl1pPr>
          </a:lstStyle>
          <a:p>
            <a:r>
              <a:rPr lang="en-US" smtClean="0"/>
              <a:t>Click to edit Master title style</a:t>
            </a:r>
            <a:endParaRPr lang="en-US"/>
          </a:p>
        </p:txBody>
      </p:sp>
      <p:sp>
        <p:nvSpPr>
          <p:cNvPr id="3075" name="Rectangle 3"/>
          <p:cNvSpPr>
            <a:spLocks noGrp="1" noChangeArrowheads="1"/>
          </p:cNvSpPr>
          <p:nvPr>
            <p:ph type="subTitle" idx="1"/>
          </p:nvPr>
        </p:nvSpPr>
        <p:spPr bwMode="white">
          <a:xfrm>
            <a:off x="1463040" y="4114800"/>
            <a:ext cx="11338560" cy="457200"/>
          </a:xfrm>
        </p:spPr>
        <p:txBody>
          <a:bodyPr/>
          <a:lstStyle>
            <a:lvl1pPr marL="0" indent="0" algn="ctr">
              <a:buFont typeface="Wingdings" pitchFamily="2" charset="2"/>
              <a:buNone/>
              <a:defRPr sz="2300" b="0">
                <a:solidFill>
                  <a:schemeClr val="bg1"/>
                </a:solidFill>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731520" y="7863844"/>
            <a:ext cx="3413760" cy="201930"/>
          </a:xfrm>
        </p:spPr>
        <p:txBody>
          <a:bodyPr/>
          <a:lstStyle>
            <a:lvl1pPr>
              <a:defRPr sz="2000">
                <a:solidFill>
                  <a:schemeClr val="bg1"/>
                </a:solidFill>
                <a:latin typeface="Times New Roman" pitchFamily="18" charset="0"/>
              </a:defRPr>
            </a:lvl1pPr>
          </a:lstStyle>
          <a:p>
            <a:endParaRPr lang="en-US">
              <a:solidFill>
                <a:srgbClr val="FFFFFF"/>
              </a:solidFill>
            </a:endParaRPr>
          </a:p>
        </p:txBody>
      </p:sp>
      <p:sp>
        <p:nvSpPr>
          <p:cNvPr id="3077" name="Rectangle 5"/>
          <p:cNvSpPr>
            <a:spLocks noGrp="1" noChangeArrowheads="1"/>
          </p:cNvSpPr>
          <p:nvPr>
            <p:ph type="ftr" sz="quarter" idx="3"/>
          </p:nvPr>
        </p:nvSpPr>
        <p:spPr>
          <a:xfrm>
            <a:off x="4998720" y="7863844"/>
            <a:ext cx="4632960" cy="201930"/>
          </a:xfrm>
        </p:spPr>
        <p:txBody>
          <a:bodyPr/>
          <a:lstStyle>
            <a:lvl1pPr algn="ctr">
              <a:defRPr sz="2000">
                <a:solidFill>
                  <a:schemeClr val="bg1"/>
                </a:solidFill>
                <a:latin typeface="Times New Roman" pitchFamily="18" charset="0"/>
              </a:defRPr>
            </a:lvl1pPr>
          </a:lstStyle>
          <a:p>
            <a:endParaRPr lang="en-US">
              <a:solidFill>
                <a:srgbClr val="FFFFFF"/>
              </a:solidFill>
            </a:endParaRPr>
          </a:p>
        </p:txBody>
      </p:sp>
      <p:sp>
        <p:nvSpPr>
          <p:cNvPr id="3078" name="Rectangle 6"/>
          <p:cNvSpPr>
            <a:spLocks noGrp="1" noChangeArrowheads="1"/>
          </p:cNvSpPr>
          <p:nvPr>
            <p:ph type="sldNum" sz="quarter" idx="4"/>
          </p:nvPr>
        </p:nvSpPr>
        <p:spPr>
          <a:xfrm>
            <a:off x="10485120" y="7863844"/>
            <a:ext cx="3413760" cy="201930"/>
          </a:xfrm>
        </p:spPr>
        <p:txBody>
          <a:bodyPr/>
          <a:lstStyle>
            <a:lvl1pPr algn="r">
              <a:defRPr sz="2000">
                <a:solidFill>
                  <a:schemeClr val="bg1"/>
                </a:solidFill>
                <a:latin typeface="Times New Roman" pitchFamily="18" charset="0"/>
              </a:defRPr>
            </a:lvl1pPr>
          </a:lstStyle>
          <a:p>
            <a:fld id="{EEED4DCC-3E62-4630-BF40-DD734C2D46CC}" type="slidenum">
              <a:rPr lang="en-US">
                <a:solidFill>
                  <a:srgbClr val="FFFFFF"/>
                </a:solidFill>
              </a:rPr>
              <a:pPr/>
              <a:t>‹#›</a:t>
            </a:fld>
            <a:endParaRPr lang="en-US">
              <a:solidFill>
                <a:srgbClr val="FFFFFF"/>
              </a:solidFill>
            </a:endParaRPr>
          </a:p>
        </p:txBody>
      </p:sp>
      <p:sp>
        <p:nvSpPr>
          <p:cNvPr id="3090" name="Oval 18"/>
          <p:cNvSpPr>
            <a:spLocks noChangeArrowheads="1"/>
          </p:cNvSpPr>
          <p:nvPr/>
        </p:nvSpPr>
        <p:spPr bwMode="white">
          <a:xfrm>
            <a:off x="365760" y="274320"/>
            <a:ext cx="1950720" cy="1463040"/>
          </a:xfrm>
          <a:prstGeom prst="ellipse">
            <a:avLst/>
          </a:prstGeom>
          <a:solidFill>
            <a:schemeClr val="accent2"/>
          </a:solidFill>
          <a:ln w="9525">
            <a:noFill/>
            <a:round/>
            <a:headEnd/>
            <a:tailEnd/>
          </a:ln>
          <a:effectLst/>
        </p:spPr>
        <p:txBody>
          <a:bodyPr wrap="none" lIns="130589" tIns="65295" rIns="130589" bIns="65295" anchor="ctr"/>
          <a:lstStyle/>
          <a:p>
            <a:pPr fontAlgn="base">
              <a:spcBef>
                <a:spcPct val="0"/>
              </a:spcBef>
              <a:spcAft>
                <a:spcPct val="0"/>
              </a:spcAft>
            </a:pPr>
            <a:endParaRPr lang="fa-IR" sz="1700">
              <a:solidFill>
                <a:srgbClr val="2B166E"/>
              </a:solidFill>
              <a:effectLst>
                <a:outerShdw blurRad="38100" dist="38100" dir="2700000" algn="tl">
                  <a:srgbClr val="000000">
                    <a:alpha val="43137"/>
                  </a:srgbClr>
                </a:outerShdw>
              </a:effectLst>
            </a:endParaRPr>
          </a:p>
        </p:txBody>
      </p:sp>
      <p:sp>
        <p:nvSpPr>
          <p:cNvPr id="3086" name="Text Box 14"/>
          <p:cNvSpPr txBox="1">
            <a:spLocks noChangeArrowheads="1"/>
          </p:cNvSpPr>
          <p:nvPr/>
        </p:nvSpPr>
        <p:spPr bwMode="auto">
          <a:xfrm>
            <a:off x="487680" y="782956"/>
            <a:ext cx="1727200" cy="655085"/>
          </a:xfrm>
          <a:prstGeom prst="rect">
            <a:avLst/>
          </a:prstGeom>
          <a:noFill/>
          <a:ln w="9525">
            <a:noFill/>
            <a:miter lim="800000"/>
            <a:headEnd/>
            <a:tailEnd/>
          </a:ln>
          <a:effectLst/>
        </p:spPr>
        <p:txBody>
          <a:bodyPr lIns="130589" tIns="65295" rIns="130589" bIns="65295">
            <a:spAutoFit/>
          </a:bodyPr>
          <a:lstStyle/>
          <a:p>
            <a:pPr fontAlgn="base">
              <a:spcBef>
                <a:spcPct val="0"/>
              </a:spcBef>
              <a:spcAft>
                <a:spcPct val="0"/>
              </a:spcAft>
            </a:pPr>
            <a:r>
              <a:rPr lang="en-US" sz="3400" b="1">
                <a:solidFill>
                  <a:srgbClr val="FFFFFF"/>
                </a:solidFill>
                <a:latin typeface="Arial" charset="0"/>
              </a:rPr>
              <a:t>LOGO</a:t>
            </a:r>
          </a:p>
        </p:txBody>
      </p:sp>
    </p:spTree>
    <p:extLst>
      <p:ext uri="{BB962C8B-B14F-4D97-AF65-F5344CB8AC3E}">
        <p14:creationId xmlns:p14="http://schemas.microsoft.com/office/powerpoint/2010/main" val="276395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4A2670FF-0C33-405C-8D74-0FC57ED3D9EC}"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114887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4"/>
            <a:ext cx="12435840" cy="1634490"/>
          </a:xfrm>
        </p:spPr>
        <p:txBody>
          <a:bodyPr anchor="t"/>
          <a:lstStyle>
            <a:lvl1pPr algn="r">
              <a:defRPr sz="5700" b="1" cap="all"/>
            </a:lvl1pPr>
          </a:lstStyle>
          <a:p>
            <a:r>
              <a:rPr lang="en-US" smtClean="0"/>
              <a:t>Click to edit Master title style</a:t>
            </a:r>
            <a:endParaRPr lang="fa-I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lvl1pPr>
            <a:lvl2pPr marL="652946" indent="0">
              <a:buNone/>
              <a:defRPr sz="2600"/>
            </a:lvl2pPr>
            <a:lvl3pPr marL="1305895" indent="0">
              <a:buNone/>
              <a:defRPr sz="2300"/>
            </a:lvl3pPr>
            <a:lvl4pPr marL="1958843" indent="0">
              <a:buNone/>
              <a:defRPr sz="2000"/>
            </a:lvl4pPr>
            <a:lvl5pPr marL="2611791" indent="0">
              <a:buNone/>
              <a:defRPr sz="2000"/>
            </a:lvl5pPr>
            <a:lvl6pPr marL="3264735" indent="0">
              <a:buNone/>
              <a:defRPr sz="2000"/>
            </a:lvl6pPr>
            <a:lvl7pPr marL="3917683" indent="0">
              <a:buNone/>
              <a:defRPr sz="2000"/>
            </a:lvl7pPr>
            <a:lvl8pPr marL="4570629" indent="0">
              <a:buNone/>
              <a:defRPr sz="2000"/>
            </a:lvl8pPr>
            <a:lvl9pPr marL="5223575" indent="0">
              <a:buNone/>
              <a:defRPr sz="20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7A6289BE-4023-4E83-A74E-C07D71944BD2}"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2843317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731520" y="1737360"/>
            <a:ext cx="6461760" cy="58521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7437120" y="1737360"/>
            <a:ext cx="6461760" cy="58521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r>
              <a:rPr lang="en-US">
                <a:solidFill>
                  <a:srgbClr val="2B166E"/>
                </a:solidFill>
              </a:rPr>
              <a:t>MRTwww.Win2Farsi.com</a:t>
            </a:r>
          </a:p>
        </p:txBody>
      </p:sp>
      <p:sp>
        <p:nvSpPr>
          <p:cNvPr id="6" name="Slide Number Placeholder 5"/>
          <p:cNvSpPr>
            <a:spLocks noGrp="1"/>
          </p:cNvSpPr>
          <p:nvPr>
            <p:ph type="sldNum" sz="quarter" idx="11"/>
          </p:nvPr>
        </p:nvSpPr>
        <p:spPr/>
        <p:txBody>
          <a:bodyPr/>
          <a:lstStyle>
            <a:lvl1pPr>
              <a:defRPr/>
            </a:lvl1pPr>
          </a:lstStyle>
          <a:p>
            <a:fld id="{20C853B8-1397-4D0B-813B-B988D93EDB10}" type="slidenum">
              <a:rPr lang="en-US">
                <a:solidFill>
                  <a:srgbClr val="2B166E"/>
                </a:solidFill>
              </a:rPr>
              <a:pPr/>
              <a:t>‹#›</a:t>
            </a:fld>
            <a:endParaRPr lang="en-US">
              <a:solidFill>
                <a:srgbClr val="2B166E"/>
              </a:solidFill>
            </a:endParaRPr>
          </a:p>
        </p:txBody>
      </p:sp>
      <p:sp>
        <p:nvSpPr>
          <p:cNvPr id="7" name="Footer Placeholder 6"/>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421589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2946" indent="0">
              <a:buNone/>
              <a:defRPr sz="2900" b="1"/>
            </a:lvl2pPr>
            <a:lvl3pPr marL="1305895" indent="0">
              <a:buNone/>
              <a:defRPr sz="2600" b="1"/>
            </a:lvl3pPr>
            <a:lvl4pPr marL="1958843" indent="0">
              <a:buNone/>
              <a:defRPr sz="2300" b="1"/>
            </a:lvl4pPr>
            <a:lvl5pPr marL="2611791" indent="0">
              <a:buNone/>
              <a:defRPr sz="2300" b="1"/>
            </a:lvl5pPr>
            <a:lvl6pPr marL="3264735" indent="0">
              <a:buNone/>
              <a:defRPr sz="2300" b="1"/>
            </a:lvl6pPr>
            <a:lvl7pPr marL="3917683" indent="0">
              <a:buNone/>
              <a:defRPr sz="2300" b="1"/>
            </a:lvl7pPr>
            <a:lvl8pPr marL="4570629" indent="0">
              <a:buNone/>
              <a:defRPr sz="2300" b="1"/>
            </a:lvl8pPr>
            <a:lvl9pPr marL="5223575"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2946" indent="0">
              <a:buNone/>
              <a:defRPr sz="2900" b="1"/>
            </a:lvl2pPr>
            <a:lvl3pPr marL="1305895" indent="0">
              <a:buNone/>
              <a:defRPr sz="2600" b="1"/>
            </a:lvl3pPr>
            <a:lvl4pPr marL="1958843" indent="0">
              <a:buNone/>
              <a:defRPr sz="2300" b="1"/>
            </a:lvl4pPr>
            <a:lvl5pPr marL="2611791" indent="0">
              <a:buNone/>
              <a:defRPr sz="2300" b="1"/>
            </a:lvl5pPr>
            <a:lvl6pPr marL="3264735" indent="0">
              <a:buNone/>
              <a:defRPr sz="2300" b="1"/>
            </a:lvl6pPr>
            <a:lvl7pPr marL="3917683" indent="0">
              <a:buNone/>
              <a:defRPr sz="2300" b="1"/>
            </a:lvl7pPr>
            <a:lvl8pPr marL="4570629" indent="0">
              <a:buNone/>
              <a:defRPr sz="2300" b="1"/>
            </a:lvl8pPr>
            <a:lvl9pPr marL="5223575"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r>
              <a:rPr lang="en-US">
                <a:solidFill>
                  <a:srgbClr val="2B166E"/>
                </a:solidFill>
              </a:rPr>
              <a:t>MRTwww.Win2Farsi.com</a:t>
            </a:r>
          </a:p>
        </p:txBody>
      </p:sp>
      <p:sp>
        <p:nvSpPr>
          <p:cNvPr id="8" name="Slide Number Placeholder 7"/>
          <p:cNvSpPr>
            <a:spLocks noGrp="1"/>
          </p:cNvSpPr>
          <p:nvPr>
            <p:ph type="sldNum" sz="quarter" idx="11"/>
          </p:nvPr>
        </p:nvSpPr>
        <p:spPr/>
        <p:txBody>
          <a:bodyPr/>
          <a:lstStyle>
            <a:lvl1pPr>
              <a:defRPr/>
            </a:lvl1pPr>
          </a:lstStyle>
          <a:p>
            <a:fld id="{0E665D28-9B4E-4708-823E-D4A7FDD0DA5F}" type="slidenum">
              <a:rPr lang="en-US">
                <a:solidFill>
                  <a:srgbClr val="2B166E"/>
                </a:solidFill>
              </a:rPr>
              <a:pPr/>
              <a:t>‹#›</a:t>
            </a:fld>
            <a:endParaRPr lang="en-US">
              <a:solidFill>
                <a:srgbClr val="2B166E"/>
              </a:solidFill>
            </a:endParaRPr>
          </a:p>
        </p:txBody>
      </p:sp>
      <p:sp>
        <p:nvSpPr>
          <p:cNvPr id="9" name="Footer Placeholder 8"/>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2068073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r>
              <a:rPr lang="en-US">
                <a:solidFill>
                  <a:srgbClr val="2B166E"/>
                </a:solidFill>
              </a:rPr>
              <a:t>MRTwww.Win2Farsi.com</a:t>
            </a:r>
          </a:p>
        </p:txBody>
      </p:sp>
      <p:sp>
        <p:nvSpPr>
          <p:cNvPr id="4" name="Slide Number Placeholder 3"/>
          <p:cNvSpPr>
            <a:spLocks noGrp="1"/>
          </p:cNvSpPr>
          <p:nvPr>
            <p:ph type="sldNum" sz="quarter" idx="11"/>
          </p:nvPr>
        </p:nvSpPr>
        <p:spPr/>
        <p:txBody>
          <a:bodyPr/>
          <a:lstStyle>
            <a:lvl1pPr>
              <a:defRPr/>
            </a:lvl1pPr>
          </a:lstStyle>
          <a:p>
            <a:fld id="{E0D08D61-DE1F-41A0-BF3C-786EDCE0FF80}" type="slidenum">
              <a:rPr lang="en-US">
                <a:solidFill>
                  <a:srgbClr val="2B166E"/>
                </a:solidFill>
              </a:rPr>
              <a:pPr/>
              <a:t>‹#›</a:t>
            </a:fld>
            <a:endParaRPr lang="en-US">
              <a:solidFill>
                <a:srgbClr val="2B166E"/>
              </a:solidFill>
            </a:endParaRPr>
          </a:p>
        </p:txBody>
      </p:sp>
      <p:sp>
        <p:nvSpPr>
          <p:cNvPr id="5" name="Footer Placeholder 4"/>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395674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2B166E"/>
                </a:solidFill>
              </a:rPr>
              <a:t>MRTwww.Win2Farsi.com</a:t>
            </a:r>
          </a:p>
        </p:txBody>
      </p:sp>
      <p:sp>
        <p:nvSpPr>
          <p:cNvPr id="3" name="Slide Number Placeholder 2"/>
          <p:cNvSpPr>
            <a:spLocks noGrp="1"/>
          </p:cNvSpPr>
          <p:nvPr>
            <p:ph type="sldNum" sz="quarter" idx="11"/>
          </p:nvPr>
        </p:nvSpPr>
        <p:spPr/>
        <p:txBody>
          <a:bodyPr/>
          <a:lstStyle>
            <a:lvl1pPr>
              <a:defRPr/>
            </a:lvl1pPr>
          </a:lstStyle>
          <a:p>
            <a:fld id="{047B55D0-7142-4B19-90DF-0D4F15D6CB58}" type="slidenum">
              <a:rPr lang="en-US">
                <a:solidFill>
                  <a:srgbClr val="2B166E"/>
                </a:solidFill>
              </a:rPr>
              <a:pPr/>
              <a:t>‹#›</a:t>
            </a:fld>
            <a:endParaRPr lang="en-US">
              <a:solidFill>
                <a:srgbClr val="2B166E"/>
              </a:solidFill>
            </a:endParaRPr>
          </a:p>
        </p:txBody>
      </p:sp>
      <p:sp>
        <p:nvSpPr>
          <p:cNvPr id="4" name="Footer Placeholder 3"/>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241505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9" y="327660"/>
            <a:ext cx="4813301" cy="1394460"/>
          </a:xfrm>
        </p:spPr>
        <p:txBody>
          <a:bodyPr anchor="b"/>
          <a:lstStyle>
            <a:lvl1pPr algn="r">
              <a:defRPr sz="2900" b="1"/>
            </a:lvl1pPr>
          </a:lstStyle>
          <a:p>
            <a:r>
              <a:rPr lang="en-US" smtClean="0"/>
              <a:t>Click to edit Master title style</a:t>
            </a:r>
            <a:endParaRPr lang="fa-I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731529" y="1722120"/>
            <a:ext cx="4813301" cy="5629276"/>
          </a:xfrm>
        </p:spPr>
        <p:txBody>
          <a:bodyPr/>
          <a:lstStyle>
            <a:lvl1pPr marL="0" indent="0">
              <a:buNone/>
              <a:defRPr sz="2000"/>
            </a:lvl1pPr>
            <a:lvl2pPr marL="652946" indent="0">
              <a:buNone/>
              <a:defRPr sz="1700"/>
            </a:lvl2pPr>
            <a:lvl3pPr marL="1305895" indent="0">
              <a:buNone/>
              <a:defRPr sz="1400"/>
            </a:lvl3pPr>
            <a:lvl4pPr marL="1958843" indent="0">
              <a:buNone/>
              <a:defRPr sz="1300"/>
            </a:lvl4pPr>
            <a:lvl5pPr marL="2611791" indent="0">
              <a:buNone/>
              <a:defRPr sz="1300"/>
            </a:lvl5pPr>
            <a:lvl6pPr marL="3264735" indent="0">
              <a:buNone/>
              <a:defRPr sz="1300"/>
            </a:lvl6pPr>
            <a:lvl7pPr marL="3917683" indent="0">
              <a:buNone/>
              <a:defRPr sz="1300"/>
            </a:lvl7pPr>
            <a:lvl8pPr marL="4570629" indent="0">
              <a:buNone/>
              <a:defRPr sz="1300"/>
            </a:lvl8pPr>
            <a:lvl9pPr marL="5223575"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2B166E"/>
                </a:solidFill>
              </a:rPr>
              <a:t>MRTwww.Win2Farsi.com</a:t>
            </a:r>
          </a:p>
        </p:txBody>
      </p:sp>
      <p:sp>
        <p:nvSpPr>
          <p:cNvPr id="6" name="Slide Number Placeholder 5"/>
          <p:cNvSpPr>
            <a:spLocks noGrp="1"/>
          </p:cNvSpPr>
          <p:nvPr>
            <p:ph type="sldNum" sz="quarter" idx="11"/>
          </p:nvPr>
        </p:nvSpPr>
        <p:spPr/>
        <p:txBody>
          <a:bodyPr/>
          <a:lstStyle>
            <a:lvl1pPr>
              <a:defRPr/>
            </a:lvl1pPr>
          </a:lstStyle>
          <a:p>
            <a:fld id="{F6651474-A4C3-495A-BC07-6C451C32D281}" type="slidenum">
              <a:rPr lang="en-US">
                <a:solidFill>
                  <a:srgbClr val="2B166E"/>
                </a:solidFill>
              </a:rPr>
              <a:pPr/>
              <a:t>‹#›</a:t>
            </a:fld>
            <a:endParaRPr lang="en-US">
              <a:solidFill>
                <a:srgbClr val="2B166E"/>
              </a:solidFill>
            </a:endParaRPr>
          </a:p>
        </p:txBody>
      </p:sp>
      <p:sp>
        <p:nvSpPr>
          <p:cNvPr id="7" name="Footer Placeholder 6"/>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52453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15427F0C-B3AA-4CC8-A108-AF2599CC00E6}"/>
              </a:ext>
            </a:extLst>
          </p:cNvPr>
          <p:cNvSpPr>
            <a:spLocks noGrp="1"/>
          </p:cNvSpPr>
          <p:nvPr>
            <p:ph type="pic" sz="quarter" idx="10"/>
          </p:nvPr>
        </p:nvSpPr>
        <p:spPr>
          <a:xfrm>
            <a:off x="0" y="0"/>
            <a:ext cx="14630400" cy="8229600"/>
          </a:xfrm>
          <a:prstGeom prst="rect">
            <a:avLst/>
          </a:prstGeom>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Tree>
    <p:extLst>
      <p:ext uri="{BB962C8B-B14F-4D97-AF65-F5344CB8AC3E}">
        <p14:creationId xmlns:p14="http://schemas.microsoft.com/office/powerpoint/2010/main" val="452027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r">
              <a:defRPr sz="2900" b="1"/>
            </a:lvl1pPr>
          </a:lstStyle>
          <a:p>
            <a:r>
              <a:rPr lang="en-US" smtClean="0"/>
              <a:t>Click to edit Master title style</a:t>
            </a:r>
            <a:endParaRPr lang="fa-I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2946" indent="0">
              <a:buNone/>
              <a:defRPr sz="4000"/>
            </a:lvl2pPr>
            <a:lvl3pPr marL="1305895" indent="0">
              <a:buNone/>
              <a:defRPr sz="3400"/>
            </a:lvl3pPr>
            <a:lvl4pPr marL="1958843" indent="0">
              <a:buNone/>
              <a:defRPr sz="2900"/>
            </a:lvl4pPr>
            <a:lvl5pPr marL="2611791" indent="0">
              <a:buNone/>
              <a:defRPr sz="2900"/>
            </a:lvl5pPr>
            <a:lvl6pPr marL="3264735" indent="0">
              <a:buNone/>
              <a:defRPr sz="2900"/>
            </a:lvl6pPr>
            <a:lvl7pPr marL="3917683" indent="0">
              <a:buNone/>
              <a:defRPr sz="2900"/>
            </a:lvl7pPr>
            <a:lvl8pPr marL="4570629" indent="0">
              <a:buNone/>
              <a:defRPr sz="2900"/>
            </a:lvl8pPr>
            <a:lvl9pPr marL="5223575" indent="0">
              <a:buNone/>
              <a:defRPr sz="2900"/>
            </a:lvl9pPr>
          </a:lstStyle>
          <a:p>
            <a:r>
              <a:rPr lang="en-US" smtClean="0"/>
              <a:t>Click icon to add picture</a:t>
            </a:r>
            <a:endParaRPr lang="fa-I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2946" indent="0">
              <a:buNone/>
              <a:defRPr sz="1700"/>
            </a:lvl2pPr>
            <a:lvl3pPr marL="1305895" indent="0">
              <a:buNone/>
              <a:defRPr sz="1400"/>
            </a:lvl3pPr>
            <a:lvl4pPr marL="1958843" indent="0">
              <a:buNone/>
              <a:defRPr sz="1300"/>
            </a:lvl4pPr>
            <a:lvl5pPr marL="2611791" indent="0">
              <a:buNone/>
              <a:defRPr sz="1300"/>
            </a:lvl5pPr>
            <a:lvl6pPr marL="3264735" indent="0">
              <a:buNone/>
              <a:defRPr sz="1300"/>
            </a:lvl6pPr>
            <a:lvl7pPr marL="3917683" indent="0">
              <a:buNone/>
              <a:defRPr sz="1300"/>
            </a:lvl7pPr>
            <a:lvl8pPr marL="4570629" indent="0">
              <a:buNone/>
              <a:defRPr sz="1300"/>
            </a:lvl8pPr>
            <a:lvl9pPr marL="5223575"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2B166E"/>
                </a:solidFill>
              </a:rPr>
              <a:t>MRTwww.Win2Farsi.com</a:t>
            </a:r>
          </a:p>
        </p:txBody>
      </p:sp>
      <p:sp>
        <p:nvSpPr>
          <p:cNvPr id="6" name="Slide Number Placeholder 5"/>
          <p:cNvSpPr>
            <a:spLocks noGrp="1"/>
          </p:cNvSpPr>
          <p:nvPr>
            <p:ph type="sldNum" sz="quarter" idx="11"/>
          </p:nvPr>
        </p:nvSpPr>
        <p:spPr/>
        <p:txBody>
          <a:bodyPr/>
          <a:lstStyle>
            <a:lvl1pPr>
              <a:defRPr/>
            </a:lvl1pPr>
          </a:lstStyle>
          <a:p>
            <a:fld id="{6D446E5E-BE97-4602-9AF1-D1D5721BD328}" type="slidenum">
              <a:rPr lang="en-US">
                <a:solidFill>
                  <a:srgbClr val="2B166E"/>
                </a:solidFill>
              </a:rPr>
              <a:pPr/>
              <a:t>‹#›</a:t>
            </a:fld>
            <a:endParaRPr lang="en-US">
              <a:solidFill>
                <a:srgbClr val="2B166E"/>
              </a:solidFill>
            </a:endParaRPr>
          </a:p>
        </p:txBody>
      </p:sp>
      <p:sp>
        <p:nvSpPr>
          <p:cNvPr id="7" name="Footer Placeholder 6"/>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4115714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B33DEB5D-4166-4773-B3AE-EA11576FB999}"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328013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82906"/>
            <a:ext cx="3291840" cy="720661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731520" y="382906"/>
            <a:ext cx="9631680" cy="72066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6779FEBE-F789-4AC9-A6B7-6A5DA2B4723A}"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2042039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31520" y="382906"/>
            <a:ext cx="13167360" cy="676274"/>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731520" y="1737360"/>
            <a:ext cx="13167360" cy="5852160"/>
          </a:xfrm>
        </p:spPr>
        <p:txBody>
          <a:bodyPr/>
          <a:lstStyle/>
          <a:p>
            <a:r>
              <a:rPr lang="en-US" smtClean="0"/>
              <a:t>Click icon to add table</a:t>
            </a:r>
            <a:endParaRPr lang="fa-IR"/>
          </a:p>
        </p:txBody>
      </p:sp>
      <p:sp>
        <p:nvSpPr>
          <p:cNvPr id="4" name="Date Placeholder 3"/>
          <p:cNvSpPr>
            <a:spLocks noGrp="1"/>
          </p:cNvSpPr>
          <p:nvPr>
            <p:ph type="dt" sz="half" idx="10"/>
          </p:nvPr>
        </p:nvSpPr>
        <p:spPr>
          <a:xfrm>
            <a:off x="487680" y="7772404"/>
            <a:ext cx="3413760" cy="384810"/>
          </a:xfrm>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a:xfrm>
            <a:off x="5364480" y="7776214"/>
            <a:ext cx="3413760" cy="384810"/>
          </a:xfrm>
        </p:spPr>
        <p:txBody>
          <a:bodyPr/>
          <a:lstStyle>
            <a:lvl1pPr>
              <a:defRPr/>
            </a:lvl1pPr>
          </a:lstStyle>
          <a:p>
            <a:fld id="{CAAE5508-6967-41C1-817C-94C9B795A24B}"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a:xfrm>
            <a:off x="9509760" y="7776214"/>
            <a:ext cx="4632960" cy="384810"/>
          </a:xfrm>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4150044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53440" y="3017520"/>
            <a:ext cx="12801600" cy="1097280"/>
          </a:xfrm>
        </p:spPr>
        <p:txBody>
          <a:bodyPr/>
          <a:lstStyle>
            <a:lvl1pPr>
              <a:defRPr sz="5700"/>
            </a:lvl1pPr>
          </a:lstStyle>
          <a:p>
            <a:r>
              <a:rPr lang="en-US" smtClean="0"/>
              <a:t>Click to edit Master title style</a:t>
            </a:r>
            <a:endParaRPr lang="en-US"/>
          </a:p>
        </p:txBody>
      </p:sp>
      <p:sp>
        <p:nvSpPr>
          <p:cNvPr id="3075" name="Rectangle 3"/>
          <p:cNvSpPr>
            <a:spLocks noGrp="1" noChangeArrowheads="1"/>
          </p:cNvSpPr>
          <p:nvPr>
            <p:ph type="subTitle" idx="1"/>
          </p:nvPr>
        </p:nvSpPr>
        <p:spPr bwMode="white">
          <a:xfrm>
            <a:off x="1463040" y="4114800"/>
            <a:ext cx="11338560" cy="457200"/>
          </a:xfrm>
        </p:spPr>
        <p:txBody>
          <a:bodyPr/>
          <a:lstStyle>
            <a:lvl1pPr marL="0" indent="0" algn="ctr">
              <a:buFont typeface="Wingdings" pitchFamily="2" charset="2"/>
              <a:buNone/>
              <a:defRPr sz="2300" b="0">
                <a:solidFill>
                  <a:schemeClr val="bg1"/>
                </a:solidFill>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731520" y="7863844"/>
            <a:ext cx="3413760" cy="201930"/>
          </a:xfrm>
        </p:spPr>
        <p:txBody>
          <a:bodyPr/>
          <a:lstStyle>
            <a:lvl1pPr>
              <a:defRPr sz="2000">
                <a:solidFill>
                  <a:schemeClr val="bg1"/>
                </a:solidFill>
                <a:latin typeface="Times New Roman" pitchFamily="18" charset="0"/>
              </a:defRPr>
            </a:lvl1pPr>
          </a:lstStyle>
          <a:p>
            <a:endParaRPr lang="en-US">
              <a:solidFill>
                <a:srgbClr val="FFFFFF"/>
              </a:solidFill>
            </a:endParaRPr>
          </a:p>
        </p:txBody>
      </p:sp>
      <p:sp>
        <p:nvSpPr>
          <p:cNvPr id="3077" name="Rectangle 5"/>
          <p:cNvSpPr>
            <a:spLocks noGrp="1" noChangeArrowheads="1"/>
          </p:cNvSpPr>
          <p:nvPr>
            <p:ph type="ftr" sz="quarter" idx="3"/>
          </p:nvPr>
        </p:nvSpPr>
        <p:spPr>
          <a:xfrm>
            <a:off x="4998720" y="7863844"/>
            <a:ext cx="4632960" cy="201930"/>
          </a:xfrm>
        </p:spPr>
        <p:txBody>
          <a:bodyPr/>
          <a:lstStyle>
            <a:lvl1pPr algn="ctr">
              <a:defRPr sz="2000">
                <a:solidFill>
                  <a:schemeClr val="bg1"/>
                </a:solidFill>
                <a:latin typeface="Times New Roman" pitchFamily="18" charset="0"/>
              </a:defRPr>
            </a:lvl1pPr>
          </a:lstStyle>
          <a:p>
            <a:endParaRPr lang="en-US">
              <a:solidFill>
                <a:srgbClr val="FFFFFF"/>
              </a:solidFill>
            </a:endParaRPr>
          </a:p>
        </p:txBody>
      </p:sp>
      <p:sp>
        <p:nvSpPr>
          <p:cNvPr id="3078" name="Rectangle 6"/>
          <p:cNvSpPr>
            <a:spLocks noGrp="1" noChangeArrowheads="1"/>
          </p:cNvSpPr>
          <p:nvPr>
            <p:ph type="sldNum" sz="quarter" idx="4"/>
          </p:nvPr>
        </p:nvSpPr>
        <p:spPr>
          <a:xfrm>
            <a:off x="10485120" y="7863844"/>
            <a:ext cx="3413760" cy="201930"/>
          </a:xfrm>
        </p:spPr>
        <p:txBody>
          <a:bodyPr/>
          <a:lstStyle>
            <a:lvl1pPr algn="r">
              <a:defRPr sz="2000">
                <a:solidFill>
                  <a:schemeClr val="bg1"/>
                </a:solidFill>
                <a:latin typeface="Times New Roman" pitchFamily="18" charset="0"/>
              </a:defRPr>
            </a:lvl1pPr>
          </a:lstStyle>
          <a:p>
            <a:fld id="{EEED4DCC-3E62-4630-BF40-DD734C2D46CC}" type="slidenum">
              <a:rPr lang="en-US">
                <a:solidFill>
                  <a:srgbClr val="FFFFFF"/>
                </a:solidFill>
              </a:rPr>
              <a:pPr/>
              <a:t>‹#›</a:t>
            </a:fld>
            <a:endParaRPr lang="en-US">
              <a:solidFill>
                <a:srgbClr val="FFFFFF"/>
              </a:solidFill>
            </a:endParaRPr>
          </a:p>
        </p:txBody>
      </p:sp>
      <p:sp>
        <p:nvSpPr>
          <p:cNvPr id="3090" name="Oval 18"/>
          <p:cNvSpPr>
            <a:spLocks noChangeArrowheads="1"/>
          </p:cNvSpPr>
          <p:nvPr/>
        </p:nvSpPr>
        <p:spPr bwMode="white">
          <a:xfrm>
            <a:off x="365760" y="274320"/>
            <a:ext cx="1950720" cy="1463040"/>
          </a:xfrm>
          <a:prstGeom prst="ellipse">
            <a:avLst/>
          </a:prstGeom>
          <a:solidFill>
            <a:schemeClr val="accent2"/>
          </a:solidFill>
          <a:ln w="9525">
            <a:noFill/>
            <a:round/>
            <a:headEnd/>
            <a:tailEnd/>
          </a:ln>
          <a:effectLst/>
        </p:spPr>
        <p:txBody>
          <a:bodyPr wrap="none" lIns="130602" tIns="65302" rIns="130602" bIns="65302" anchor="ctr"/>
          <a:lstStyle/>
          <a:p>
            <a:pPr defTabSz="914263" fontAlgn="base">
              <a:spcBef>
                <a:spcPct val="0"/>
              </a:spcBef>
              <a:spcAft>
                <a:spcPct val="0"/>
              </a:spcAft>
            </a:pPr>
            <a:endParaRPr lang="fa-IR" sz="1700">
              <a:solidFill>
                <a:srgbClr val="2B166E"/>
              </a:solidFill>
              <a:effectLst>
                <a:outerShdw blurRad="38100" dist="38100" dir="2700000" algn="tl">
                  <a:srgbClr val="000000">
                    <a:alpha val="43137"/>
                  </a:srgbClr>
                </a:outerShdw>
              </a:effectLst>
            </a:endParaRPr>
          </a:p>
        </p:txBody>
      </p:sp>
      <p:sp>
        <p:nvSpPr>
          <p:cNvPr id="3086" name="Text Box 14"/>
          <p:cNvSpPr txBox="1">
            <a:spLocks noChangeArrowheads="1"/>
          </p:cNvSpPr>
          <p:nvPr/>
        </p:nvSpPr>
        <p:spPr bwMode="auto">
          <a:xfrm>
            <a:off x="487680" y="782956"/>
            <a:ext cx="1727200" cy="655100"/>
          </a:xfrm>
          <a:prstGeom prst="rect">
            <a:avLst/>
          </a:prstGeom>
          <a:noFill/>
          <a:ln w="9525">
            <a:noFill/>
            <a:miter lim="800000"/>
            <a:headEnd/>
            <a:tailEnd/>
          </a:ln>
          <a:effectLst/>
        </p:spPr>
        <p:txBody>
          <a:bodyPr lIns="130602" tIns="65302" rIns="130602" bIns="65302">
            <a:spAutoFit/>
          </a:bodyPr>
          <a:lstStyle/>
          <a:p>
            <a:pPr defTabSz="914263" fontAlgn="base">
              <a:spcBef>
                <a:spcPct val="0"/>
              </a:spcBef>
              <a:spcAft>
                <a:spcPct val="0"/>
              </a:spcAft>
            </a:pPr>
            <a:r>
              <a:rPr lang="en-US" sz="3400" b="1">
                <a:solidFill>
                  <a:srgbClr val="FFFFFF"/>
                </a:solidFill>
                <a:latin typeface="Arial" charset="0"/>
              </a:rPr>
              <a:t>LOGO</a:t>
            </a:r>
          </a:p>
        </p:txBody>
      </p:sp>
    </p:spTree>
    <p:extLst>
      <p:ext uri="{BB962C8B-B14F-4D97-AF65-F5344CB8AC3E}">
        <p14:creationId xmlns:p14="http://schemas.microsoft.com/office/powerpoint/2010/main" val="1251169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4A2670FF-0C33-405C-8D74-0FC57ED3D9EC}"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950686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4"/>
            <a:ext cx="12435840" cy="1634490"/>
          </a:xfrm>
        </p:spPr>
        <p:txBody>
          <a:bodyPr anchor="t"/>
          <a:lstStyle>
            <a:lvl1pPr algn="r">
              <a:defRPr sz="5700" b="1" cap="all"/>
            </a:lvl1pPr>
          </a:lstStyle>
          <a:p>
            <a:r>
              <a:rPr lang="en-US" smtClean="0"/>
              <a:t>Click to edit Master title style</a:t>
            </a:r>
            <a:endParaRPr lang="fa-I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lvl1pPr>
            <a:lvl2pPr marL="653012" indent="0">
              <a:buNone/>
              <a:defRPr sz="2600"/>
            </a:lvl2pPr>
            <a:lvl3pPr marL="1306025" indent="0">
              <a:buNone/>
              <a:defRPr sz="2300"/>
            </a:lvl3pPr>
            <a:lvl4pPr marL="1959038" indent="0">
              <a:buNone/>
              <a:defRPr sz="2000"/>
            </a:lvl4pPr>
            <a:lvl5pPr marL="2612051" indent="0">
              <a:buNone/>
              <a:defRPr sz="2000"/>
            </a:lvl5pPr>
            <a:lvl6pPr marL="3265062" indent="0">
              <a:buNone/>
              <a:defRPr sz="2000"/>
            </a:lvl6pPr>
            <a:lvl7pPr marL="3918074" indent="0">
              <a:buNone/>
              <a:defRPr sz="2000"/>
            </a:lvl7pPr>
            <a:lvl8pPr marL="4571086" indent="0">
              <a:buNone/>
              <a:defRPr sz="2000"/>
            </a:lvl8pPr>
            <a:lvl9pPr marL="5224097" indent="0">
              <a:buNone/>
              <a:defRPr sz="20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7A6289BE-4023-4E83-A74E-C07D71944BD2}"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2478350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731520" y="1737360"/>
            <a:ext cx="6461760" cy="58521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7437120" y="1737360"/>
            <a:ext cx="6461760" cy="58521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r>
              <a:rPr lang="en-US">
                <a:solidFill>
                  <a:srgbClr val="2B166E"/>
                </a:solidFill>
              </a:rPr>
              <a:t>MRTwww.Win2Farsi.com</a:t>
            </a:r>
          </a:p>
        </p:txBody>
      </p:sp>
      <p:sp>
        <p:nvSpPr>
          <p:cNvPr id="6" name="Slide Number Placeholder 5"/>
          <p:cNvSpPr>
            <a:spLocks noGrp="1"/>
          </p:cNvSpPr>
          <p:nvPr>
            <p:ph type="sldNum" sz="quarter" idx="11"/>
          </p:nvPr>
        </p:nvSpPr>
        <p:spPr/>
        <p:txBody>
          <a:bodyPr/>
          <a:lstStyle>
            <a:lvl1pPr>
              <a:defRPr/>
            </a:lvl1pPr>
          </a:lstStyle>
          <a:p>
            <a:fld id="{20C853B8-1397-4D0B-813B-B988D93EDB10}" type="slidenum">
              <a:rPr lang="en-US">
                <a:solidFill>
                  <a:srgbClr val="2B166E"/>
                </a:solidFill>
              </a:rPr>
              <a:pPr/>
              <a:t>‹#›</a:t>
            </a:fld>
            <a:endParaRPr lang="en-US">
              <a:solidFill>
                <a:srgbClr val="2B166E"/>
              </a:solidFill>
            </a:endParaRPr>
          </a:p>
        </p:txBody>
      </p:sp>
      <p:sp>
        <p:nvSpPr>
          <p:cNvPr id="7" name="Footer Placeholder 6"/>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3207439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12" indent="0">
              <a:buNone/>
              <a:defRPr sz="2900" b="1"/>
            </a:lvl2pPr>
            <a:lvl3pPr marL="1306025" indent="0">
              <a:buNone/>
              <a:defRPr sz="2600" b="1"/>
            </a:lvl3pPr>
            <a:lvl4pPr marL="1959038" indent="0">
              <a:buNone/>
              <a:defRPr sz="2300" b="1"/>
            </a:lvl4pPr>
            <a:lvl5pPr marL="2612051" indent="0">
              <a:buNone/>
              <a:defRPr sz="2300" b="1"/>
            </a:lvl5pPr>
            <a:lvl6pPr marL="3265062" indent="0">
              <a:buNone/>
              <a:defRPr sz="2300" b="1"/>
            </a:lvl6pPr>
            <a:lvl7pPr marL="3918074" indent="0">
              <a:buNone/>
              <a:defRPr sz="2300" b="1"/>
            </a:lvl7pPr>
            <a:lvl8pPr marL="4571086" indent="0">
              <a:buNone/>
              <a:defRPr sz="2300" b="1"/>
            </a:lvl8pPr>
            <a:lvl9pPr marL="5224097"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12" indent="0">
              <a:buNone/>
              <a:defRPr sz="2900" b="1"/>
            </a:lvl2pPr>
            <a:lvl3pPr marL="1306025" indent="0">
              <a:buNone/>
              <a:defRPr sz="2600" b="1"/>
            </a:lvl3pPr>
            <a:lvl4pPr marL="1959038" indent="0">
              <a:buNone/>
              <a:defRPr sz="2300" b="1"/>
            </a:lvl4pPr>
            <a:lvl5pPr marL="2612051" indent="0">
              <a:buNone/>
              <a:defRPr sz="2300" b="1"/>
            </a:lvl5pPr>
            <a:lvl6pPr marL="3265062" indent="0">
              <a:buNone/>
              <a:defRPr sz="2300" b="1"/>
            </a:lvl6pPr>
            <a:lvl7pPr marL="3918074" indent="0">
              <a:buNone/>
              <a:defRPr sz="2300" b="1"/>
            </a:lvl7pPr>
            <a:lvl8pPr marL="4571086" indent="0">
              <a:buNone/>
              <a:defRPr sz="2300" b="1"/>
            </a:lvl8pPr>
            <a:lvl9pPr marL="5224097"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r>
              <a:rPr lang="en-US">
                <a:solidFill>
                  <a:srgbClr val="2B166E"/>
                </a:solidFill>
              </a:rPr>
              <a:t>MRTwww.Win2Farsi.com</a:t>
            </a:r>
          </a:p>
        </p:txBody>
      </p:sp>
      <p:sp>
        <p:nvSpPr>
          <p:cNvPr id="8" name="Slide Number Placeholder 7"/>
          <p:cNvSpPr>
            <a:spLocks noGrp="1"/>
          </p:cNvSpPr>
          <p:nvPr>
            <p:ph type="sldNum" sz="quarter" idx="11"/>
          </p:nvPr>
        </p:nvSpPr>
        <p:spPr/>
        <p:txBody>
          <a:bodyPr/>
          <a:lstStyle>
            <a:lvl1pPr>
              <a:defRPr/>
            </a:lvl1pPr>
          </a:lstStyle>
          <a:p>
            <a:fld id="{0E665D28-9B4E-4708-823E-D4A7FDD0DA5F}" type="slidenum">
              <a:rPr lang="en-US">
                <a:solidFill>
                  <a:srgbClr val="2B166E"/>
                </a:solidFill>
              </a:rPr>
              <a:pPr/>
              <a:t>‹#›</a:t>
            </a:fld>
            <a:endParaRPr lang="en-US">
              <a:solidFill>
                <a:srgbClr val="2B166E"/>
              </a:solidFill>
            </a:endParaRPr>
          </a:p>
        </p:txBody>
      </p:sp>
      <p:sp>
        <p:nvSpPr>
          <p:cNvPr id="9" name="Footer Placeholder 8"/>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3455097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r>
              <a:rPr lang="en-US">
                <a:solidFill>
                  <a:srgbClr val="2B166E"/>
                </a:solidFill>
              </a:rPr>
              <a:t>MRTwww.Win2Farsi.com</a:t>
            </a:r>
          </a:p>
        </p:txBody>
      </p:sp>
      <p:sp>
        <p:nvSpPr>
          <p:cNvPr id="4" name="Slide Number Placeholder 3"/>
          <p:cNvSpPr>
            <a:spLocks noGrp="1"/>
          </p:cNvSpPr>
          <p:nvPr>
            <p:ph type="sldNum" sz="quarter" idx="11"/>
          </p:nvPr>
        </p:nvSpPr>
        <p:spPr/>
        <p:txBody>
          <a:bodyPr/>
          <a:lstStyle>
            <a:lvl1pPr>
              <a:defRPr/>
            </a:lvl1pPr>
          </a:lstStyle>
          <a:p>
            <a:fld id="{E0D08D61-DE1F-41A0-BF3C-786EDCE0FF80}" type="slidenum">
              <a:rPr lang="en-US">
                <a:solidFill>
                  <a:srgbClr val="2B166E"/>
                </a:solidFill>
              </a:rPr>
              <a:pPr/>
              <a:t>‹#›</a:t>
            </a:fld>
            <a:endParaRPr lang="en-US">
              <a:solidFill>
                <a:srgbClr val="2B166E"/>
              </a:solidFill>
            </a:endParaRPr>
          </a:p>
        </p:txBody>
      </p:sp>
      <p:sp>
        <p:nvSpPr>
          <p:cNvPr id="5" name="Footer Placeholder 4"/>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233502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Half Frame 4">
            <a:extLst>
              <a:ext uri="{FF2B5EF4-FFF2-40B4-BE49-F238E27FC236}">
                <a16:creationId xmlns="" xmlns:a16="http://schemas.microsoft.com/office/drawing/2014/main" id="{2FF51393-68EB-4167-AD31-CDE05EB75F3F}"/>
              </a:ext>
            </a:extLst>
          </p:cNvPr>
          <p:cNvSpPr/>
          <p:nvPr userDrawn="1"/>
        </p:nvSpPr>
        <p:spPr>
          <a:xfrm>
            <a:off x="377952" y="329184"/>
            <a:ext cx="621792" cy="621792"/>
          </a:xfrm>
          <a:prstGeom prst="halfFrame">
            <a:avLst>
              <a:gd name="adj1" fmla="val 33333"/>
              <a:gd name="adj2" fmla="val 31394"/>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9700" tIns="54850" rIns="109700" bIns="54850" rtlCol="0" anchor="ctr"/>
          <a:lstStyle/>
          <a:p>
            <a:pPr algn="ctr" defTabSz="1097007"/>
            <a:endParaRPr lang="en-US" sz="2100" dirty="0">
              <a:solidFill>
                <a:prstClr val="black"/>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750877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2B166E"/>
                </a:solidFill>
              </a:rPr>
              <a:t>MRTwww.Win2Farsi.com</a:t>
            </a:r>
          </a:p>
        </p:txBody>
      </p:sp>
      <p:sp>
        <p:nvSpPr>
          <p:cNvPr id="3" name="Slide Number Placeholder 2"/>
          <p:cNvSpPr>
            <a:spLocks noGrp="1"/>
          </p:cNvSpPr>
          <p:nvPr>
            <p:ph type="sldNum" sz="quarter" idx="11"/>
          </p:nvPr>
        </p:nvSpPr>
        <p:spPr/>
        <p:txBody>
          <a:bodyPr/>
          <a:lstStyle>
            <a:lvl1pPr>
              <a:defRPr/>
            </a:lvl1pPr>
          </a:lstStyle>
          <a:p>
            <a:fld id="{047B55D0-7142-4B19-90DF-0D4F15D6CB58}" type="slidenum">
              <a:rPr lang="en-US">
                <a:solidFill>
                  <a:srgbClr val="2B166E"/>
                </a:solidFill>
              </a:rPr>
              <a:pPr/>
              <a:t>‹#›</a:t>
            </a:fld>
            <a:endParaRPr lang="en-US">
              <a:solidFill>
                <a:srgbClr val="2B166E"/>
              </a:solidFill>
            </a:endParaRPr>
          </a:p>
        </p:txBody>
      </p:sp>
      <p:sp>
        <p:nvSpPr>
          <p:cNvPr id="4" name="Footer Placeholder 3"/>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3363778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6" y="327660"/>
            <a:ext cx="4813301" cy="1394460"/>
          </a:xfrm>
        </p:spPr>
        <p:txBody>
          <a:bodyPr anchor="b"/>
          <a:lstStyle>
            <a:lvl1pPr algn="r">
              <a:defRPr sz="2900" b="1"/>
            </a:lvl1pPr>
          </a:lstStyle>
          <a:p>
            <a:r>
              <a:rPr lang="en-US" smtClean="0"/>
              <a:t>Click to edit Master title style</a:t>
            </a:r>
            <a:endParaRPr lang="fa-I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731526" y="1722120"/>
            <a:ext cx="4813301" cy="5629276"/>
          </a:xfrm>
        </p:spPr>
        <p:txBody>
          <a:bodyPr/>
          <a:lstStyle>
            <a:lvl1pPr marL="0" indent="0">
              <a:buNone/>
              <a:defRPr sz="2000"/>
            </a:lvl1pPr>
            <a:lvl2pPr marL="653012" indent="0">
              <a:buNone/>
              <a:defRPr sz="1700"/>
            </a:lvl2pPr>
            <a:lvl3pPr marL="1306025" indent="0">
              <a:buNone/>
              <a:defRPr sz="1400"/>
            </a:lvl3pPr>
            <a:lvl4pPr marL="1959038" indent="0">
              <a:buNone/>
              <a:defRPr sz="1300"/>
            </a:lvl4pPr>
            <a:lvl5pPr marL="2612051" indent="0">
              <a:buNone/>
              <a:defRPr sz="1300"/>
            </a:lvl5pPr>
            <a:lvl6pPr marL="3265062" indent="0">
              <a:buNone/>
              <a:defRPr sz="1300"/>
            </a:lvl6pPr>
            <a:lvl7pPr marL="3918074" indent="0">
              <a:buNone/>
              <a:defRPr sz="1300"/>
            </a:lvl7pPr>
            <a:lvl8pPr marL="4571086" indent="0">
              <a:buNone/>
              <a:defRPr sz="1300"/>
            </a:lvl8pPr>
            <a:lvl9pPr marL="522409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2B166E"/>
                </a:solidFill>
              </a:rPr>
              <a:t>MRTwww.Win2Farsi.com</a:t>
            </a:r>
          </a:p>
        </p:txBody>
      </p:sp>
      <p:sp>
        <p:nvSpPr>
          <p:cNvPr id="6" name="Slide Number Placeholder 5"/>
          <p:cNvSpPr>
            <a:spLocks noGrp="1"/>
          </p:cNvSpPr>
          <p:nvPr>
            <p:ph type="sldNum" sz="quarter" idx="11"/>
          </p:nvPr>
        </p:nvSpPr>
        <p:spPr/>
        <p:txBody>
          <a:bodyPr/>
          <a:lstStyle>
            <a:lvl1pPr>
              <a:defRPr/>
            </a:lvl1pPr>
          </a:lstStyle>
          <a:p>
            <a:fld id="{F6651474-A4C3-495A-BC07-6C451C32D281}" type="slidenum">
              <a:rPr lang="en-US">
                <a:solidFill>
                  <a:srgbClr val="2B166E"/>
                </a:solidFill>
              </a:rPr>
              <a:pPr/>
              <a:t>‹#›</a:t>
            </a:fld>
            <a:endParaRPr lang="en-US">
              <a:solidFill>
                <a:srgbClr val="2B166E"/>
              </a:solidFill>
            </a:endParaRPr>
          </a:p>
        </p:txBody>
      </p:sp>
      <p:sp>
        <p:nvSpPr>
          <p:cNvPr id="7" name="Footer Placeholder 6"/>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1574493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r">
              <a:defRPr sz="2900" b="1"/>
            </a:lvl1pPr>
          </a:lstStyle>
          <a:p>
            <a:r>
              <a:rPr lang="en-US" smtClean="0"/>
              <a:t>Click to edit Master title style</a:t>
            </a:r>
            <a:endParaRPr lang="fa-I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12" indent="0">
              <a:buNone/>
              <a:defRPr sz="4000"/>
            </a:lvl2pPr>
            <a:lvl3pPr marL="1306025" indent="0">
              <a:buNone/>
              <a:defRPr sz="3400"/>
            </a:lvl3pPr>
            <a:lvl4pPr marL="1959038" indent="0">
              <a:buNone/>
              <a:defRPr sz="2900"/>
            </a:lvl4pPr>
            <a:lvl5pPr marL="2612051" indent="0">
              <a:buNone/>
              <a:defRPr sz="2900"/>
            </a:lvl5pPr>
            <a:lvl6pPr marL="3265062" indent="0">
              <a:buNone/>
              <a:defRPr sz="2900"/>
            </a:lvl6pPr>
            <a:lvl7pPr marL="3918074" indent="0">
              <a:buNone/>
              <a:defRPr sz="2900"/>
            </a:lvl7pPr>
            <a:lvl8pPr marL="4571086" indent="0">
              <a:buNone/>
              <a:defRPr sz="2900"/>
            </a:lvl8pPr>
            <a:lvl9pPr marL="5224097" indent="0">
              <a:buNone/>
              <a:defRPr sz="2900"/>
            </a:lvl9pPr>
          </a:lstStyle>
          <a:p>
            <a:r>
              <a:rPr lang="en-US" smtClean="0"/>
              <a:t>Click icon to add picture</a:t>
            </a:r>
            <a:endParaRPr lang="fa-I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12" indent="0">
              <a:buNone/>
              <a:defRPr sz="1700"/>
            </a:lvl2pPr>
            <a:lvl3pPr marL="1306025" indent="0">
              <a:buNone/>
              <a:defRPr sz="1400"/>
            </a:lvl3pPr>
            <a:lvl4pPr marL="1959038" indent="0">
              <a:buNone/>
              <a:defRPr sz="1300"/>
            </a:lvl4pPr>
            <a:lvl5pPr marL="2612051" indent="0">
              <a:buNone/>
              <a:defRPr sz="1300"/>
            </a:lvl5pPr>
            <a:lvl6pPr marL="3265062" indent="0">
              <a:buNone/>
              <a:defRPr sz="1300"/>
            </a:lvl6pPr>
            <a:lvl7pPr marL="3918074" indent="0">
              <a:buNone/>
              <a:defRPr sz="1300"/>
            </a:lvl7pPr>
            <a:lvl8pPr marL="4571086" indent="0">
              <a:buNone/>
              <a:defRPr sz="1300"/>
            </a:lvl8pPr>
            <a:lvl9pPr marL="522409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2B166E"/>
                </a:solidFill>
              </a:rPr>
              <a:t>MRTwww.Win2Farsi.com</a:t>
            </a:r>
          </a:p>
        </p:txBody>
      </p:sp>
      <p:sp>
        <p:nvSpPr>
          <p:cNvPr id="6" name="Slide Number Placeholder 5"/>
          <p:cNvSpPr>
            <a:spLocks noGrp="1"/>
          </p:cNvSpPr>
          <p:nvPr>
            <p:ph type="sldNum" sz="quarter" idx="11"/>
          </p:nvPr>
        </p:nvSpPr>
        <p:spPr/>
        <p:txBody>
          <a:bodyPr/>
          <a:lstStyle>
            <a:lvl1pPr>
              <a:defRPr/>
            </a:lvl1pPr>
          </a:lstStyle>
          <a:p>
            <a:fld id="{6D446E5E-BE97-4602-9AF1-D1D5721BD328}" type="slidenum">
              <a:rPr lang="en-US">
                <a:solidFill>
                  <a:srgbClr val="2B166E"/>
                </a:solidFill>
              </a:rPr>
              <a:pPr/>
              <a:t>‹#›</a:t>
            </a:fld>
            <a:endParaRPr lang="en-US">
              <a:solidFill>
                <a:srgbClr val="2B166E"/>
              </a:solidFill>
            </a:endParaRPr>
          </a:p>
        </p:txBody>
      </p:sp>
      <p:sp>
        <p:nvSpPr>
          <p:cNvPr id="7" name="Footer Placeholder 6"/>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40671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B33DEB5D-4166-4773-B3AE-EA11576FB999}"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1289699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82906"/>
            <a:ext cx="3291840" cy="720661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731520" y="382906"/>
            <a:ext cx="9631680" cy="72066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p:txBody>
          <a:bodyPr/>
          <a:lstStyle>
            <a:lvl1pPr>
              <a:defRPr/>
            </a:lvl1pPr>
          </a:lstStyle>
          <a:p>
            <a:fld id="{6779FEBE-F789-4AC9-A6B7-6A5DA2B4723A}"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3534087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31520" y="382906"/>
            <a:ext cx="13167360" cy="676274"/>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731520" y="1737360"/>
            <a:ext cx="13167360" cy="5852160"/>
          </a:xfrm>
        </p:spPr>
        <p:txBody>
          <a:bodyPr/>
          <a:lstStyle/>
          <a:p>
            <a:r>
              <a:rPr lang="en-US" smtClean="0"/>
              <a:t>Click icon to add table</a:t>
            </a:r>
            <a:endParaRPr lang="fa-IR"/>
          </a:p>
        </p:txBody>
      </p:sp>
      <p:sp>
        <p:nvSpPr>
          <p:cNvPr id="4" name="Date Placeholder 3"/>
          <p:cNvSpPr>
            <a:spLocks noGrp="1"/>
          </p:cNvSpPr>
          <p:nvPr>
            <p:ph type="dt" sz="half" idx="10"/>
          </p:nvPr>
        </p:nvSpPr>
        <p:spPr>
          <a:xfrm>
            <a:off x="487680" y="7772404"/>
            <a:ext cx="3413760" cy="384810"/>
          </a:xfrm>
        </p:spPr>
        <p:txBody>
          <a:bodyPr/>
          <a:lstStyle>
            <a:lvl1pPr>
              <a:defRPr/>
            </a:lvl1pPr>
          </a:lstStyle>
          <a:p>
            <a:r>
              <a:rPr lang="en-US">
                <a:solidFill>
                  <a:srgbClr val="2B166E"/>
                </a:solidFill>
              </a:rPr>
              <a:t>MRTwww.Win2Farsi.com</a:t>
            </a:r>
          </a:p>
        </p:txBody>
      </p:sp>
      <p:sp>
        <p:nvSpPr>
          <p:cNvPr id="5" name="Slide Number Placeholder 4"/>
          <p:cNvSpPr>
            <a:spLocks noGrp="1"/>
          </p:cNvSpPr>
          <p:nvPr>
            <p:ph type="sldNum" sz="quarter" idx="11"/>
          </p:nvPr>
        </p:nvSpPr>
        <p:spPr>
          <a:xfrm>
            <a:off x="5364480" y="7776214"/>
            <a:ext cx="3413760" cy="384810"/>
          </a:xfrm>
        </p:spPr>
        <p:txBody>
          <a:bodyPr/>
          <a:lstStyle>
            <a:lvl1pPr>
              <a:defRPr/>
            </a:lvl1pPr>
          </a:lstStyle>
          <a:p>
            <a:fld id="{CAAE5508-6967-41C1-817C-94C9B795A24B}" type="slidenum">
              <a:rPr lang="en-US">
                <a:solidFill>
                  <a:srgbClr val="2B166E"/>
                </a:solidFill>
              </a:rPr>
              <a:pPr/>
              <a:t>‹#›</a:t>
            </a:fld>
            <a:endParaRPr lang="en-US">
              <a:solidFill>
                <a:srgbClr val="2B166E"/>
              </a:solidFill>
            </a:endParaRPr>
          </a:p>
        </p:txBody>
      </p:sp>
      <p:sp>
        <p:nvSpPr>
          <p:cNvPr id="6" name="Footer Placeholder 5"/>
          <p:cNvSpPr>
            <a:spLocks noGrp="1"/>
          </p:cNvSpPr>
          <p:nvPr>
            <p:ph type="ftr" sz="quarter" idx="12"/>
          </p:nvPr>
        </p:nvSpPr>
        <p:spPr>
          <a:xfrm>
            <a:off x="9509760" y="7776214"/>
            <a:ext cx="4632960" cy="384810"/>
          </a:xfrm>
        </p:spPr>
        <p:txBody>
          <a:bodyPr/>
          <a:lstStyle>
            <a:lvl1pPr>
              <a:defRPr/>
            </a:lvl1pPr>
          </a:lstStyle>
          <a:p>
            <a:r>
              <a:rPr lang="en-US">
                <a:solidFill>
                  <a:srgbClr val="2B166E"/>
                </a:solidFill>
              </a:rPr>
              <a:t>Company Logo</a:t>
            </a:r>
          </a:p>
        </p:txBody>
      </p:sp>
    </p:spTree>
    <p:extLst>
      <p:ext uri="{BB962C8B-B14F-4D97-AF65-F5344CB8AC3E}">
        <p14:creationId xmlns:p14="http://schemas.microsoft.com/office/powerpoint/2010/main" val="1436856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4"/>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12" indent="0" algn="ctr">
              <a:buNone/>
              <a:defRPr>
                <a:solidFill>
                  <a:schemeClr val="tx1">
                    <a:tint val="75000"/>
                  </a:schemeClr>
                </a:solidFill>
              </a:defRPr>
            </a:lvl2pPr>
            <a:lvl3pPr marL="1306025" indent="0" algn="ctr">
              <a:buNone/>
              <a:defRPr>
                <a:solidFill>
                  <a:schemeClr val="tx1">
                    <a:tint val="75000"/>
                  </a:schemeClr>
                </a:solidFill>
              </a:defRPr>
            </a:lvl3pPr>
            <a:lvl4pPr marL="1959038" indent="0" algn="ctr">
              <a:buNone/>
              <a:defRPr>
                <a:solidFill>
                  <a:schemeClr val="tx1">
                    <a:tint val="75000"/>
                  </a:schemeClr>
                </a:solidFill>
              </a:defRPr>
            </a:lvl4pPr>
            <a:lvl5pPr marL="2612051" indent="0" algn="ctr">
              <a:buNone/>
              <a:defRPr>
                <a:solidFill>
                  <a:schemeClr val="tx1">
                    <a:tint val="75000"/>
                  </a:schemeClr>
                </a:solidFill>
              </a:defRPr>
            </a:lvl5pPr>
            <a:lvl6pPr marL="3265062" indent="0" algn="ctr">
              <a:buNone/>
              <a:defRPr>
                <a:solidFill>
                  <a:schemeClr val="tx1">
                    <a:tint val="75000"/>
                  </a:schemeClr>
                </a:solidFill>
              </a:defRPr>
            </a:lvl6pPr>
            <a:lvl7pPr marL="3918074" indent="0" algn="ctr">
              <a:buNone/>
              <a:defRPr>
                <a:solidFill>
                  <a:schemeClr val="tx1">
                    <a:tint val="75000"/>
                  </a:schemeClr>
                </a:solidFill>
              </a:defRPr>
            </a:lvl7pPr>
            <a:lvl8pPr marL="4571086" indent="0" algn="ctr">
              <a:buNone/>
              <a:defRPr>
                <a:solidFill>
                  <a:schemeClr val="tx1">
                    <a:tint val="75000"/>
                  </a:schemeClr>
                </a:solidFill>
              </a:defRPr>
            </a:lvl8pPr>
            <a:lvl9pPr marL="52240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BAE72F3A-3270-48B9-9FEA-3DA8C407E507}"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3733048"/>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C6B0DF9-1C42-421B-AE97-A4D64F3FD73B}"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4415939"/>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4"/>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12" indent="0">
              <a:buNone/>
              <a:defRPr sz="2600">
                <a:solidFill>
                  <a:schemeClr val="tx1">
                    <a:tint val="75000"/>
                  </a:schemeClr>
                </a:solidFill>
              </a:defRPr>
            </a:lvl2pPr>
            <a:lvl3pPr marL="1306025" indent="0">
              <a:buNone/>
              <a:defRPr sz="2300">
                <a:solidFill>
                  <a:schemeClr val="tx1">
                    <a:tint val="75000"/>
                  </a:schemeClr>
                </a:solidFill>
              </a:defRPr>
            </a:lvl3pPr>
            <a:lvl4pPr marL="1959038" indent="0">
              <a:buNone/>
              <a:defRPr sz="2000">
                <a:solidFill>
                  <a:schemeClr val="tx1">
                    <a:tint val="75000"/>
                  </a:schemeClr>
                </a:solidFill>
              </a:defRPr>
            </a:lvl4pPr>
            <a:lvl5pPr marL="2612051" indent="0">
              <a:buNone/>
              <a:defRPr sz="2000">
                <a:solidFill>
                  <a:schemeClr val="tx1">
                    <a:tint val="75000"/>
                  </a:schemeClr>
                </a:solidFill>
              </a:defRPr>
            </a:lvl5pPr>
            <a:lvl6pPr marL="3265062" indent="0">
              <a:buNone/>
              <a:defRPr sz="2000">
                <a:solidFill>
                  <a:schemeClr val="tx1">
                    <a:tint val="75000"/>
                  </a:schemeClr>
                </a:solidFill>
              </a:defRPr>
            </a:lvl6pPr>
            <a:lvl7pPr marL="3918074" indent="0">
              <a:buNone/>
              <a:defRPr sz="2000">
                <a:solidFill>
                  <a:schemeClr val="tx1">
                    <a:tint val="75000"/>
                  </a:schemeClr>
                </a:solidFill>
              </a:defRPr>
            </a:lvl7pPr>
            <a:lvl8pPr marL="4571086" indent="0">
              <a:buNone/>
              <a:defRPr sz="2000">
                <a:solidFill>
                  <a:schemeClr val="tx1">
                    <a:tint val="75000"/>
                  </a:schemeClr>
                </a:solidFill>
              </a:defRPr>
            </a:lvl8pPr>
            <a:lvl9pPr marL="5224097"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B7C075F9-28FF-448E-AD42-9C35422460CB}"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8372764"/>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C0BDBBBE-1DBF-469C-9F78-E0555993EA00}"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73535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 xmlns:a16="http://schemas.microsoft.com/office/drawing/2014/main" id="{B7F90022-74F5-4080-B522-DA5C82523E11}"/>
              </a:ext>
            </a:extLst>
          </p:cNvPr>
          <p:cNvSpPr>
            <a:spLocks noGrp="1"/>
          </p:cNvSpPr>
          <p:nvPr>
            <p:ph type="pic" sz="quarter" idx="13"/>
          </p:nvPr>
        </p:nvSpPr>
        <p:spPr>
          <a:xfrm>
            <a:off x="0" y="3"/>
            <a:ext cx="4027990" cy="4528016"/>
          </a:xfrm>
          <a:prstGeom prst="rect">
            <a:avLst/>
          </a:prstGeom>
          <a:solidFill>
            <a:schemeClr val="accent2"/>
          </a:solidFill>
        </p:spPr>
      </p:sp>
      <p:sp>
        <p:nvSpPr>
          <p:cNvPr id="5" name="Picture Placeholder 8">
            <a:extLst>
              <a:ext uri="{FF2B5EF4-FFF2-40B4-BE49-F238E27FC236}">
                <a16:creationId xmlns="" xmlns:a16="http://schemas.microsoft.com/office/drawing/2014/main" id="{77FD924A-8EEB-4FED-9B68-DEBC433C8B05}"/>
              </a:ext>
            </a:extLst>
          </p:cNvPr>
          <p:cNvSpPr>
            <a:spLocks noGrp="1"/>
          </p:cNvSpPr>
          <p:nvPr>
            <p:ph type="pic" sz="quarter" idx="14"/>
          </p:nvPr>
        </p:nvSpPr>
        <p:spPr>
          <a:xfrm>
            <a:off x="4430791" y="3291840"/>
            <a:ext cx="4051054" cy="4937760"/>
          </a:xfrm>
          <a:prstGeom prst="rect">
            <a:avLst/>
          </a:prstGeom>
          <a:solidFill>
            <a:schemeClr val="accent2"/>
          </a:solidFill>
        </p:spPr>
      </p:sp>
    </p:spTree>
    <p:extLst>
      <p:ext uri="{BB962C8B-B14F-4D97-AF65-F5344CB8AC3E}">
        <p14:creationId xmlns:p14="http://schemas.microsoft.com/office/powerpoint/2010/main" val="1525471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12" indent="0">
              <a:buNone/>
              <a:defRPr sz="2900" b="1"/>
            </a:lvl2pPr>
            <a:lvl3pPr marL="1306025" indent="0">
              <a:buNone/>
              <a:defRPr sz="2600" b="1"/>
            </a:lvl3pPr>
            <a:lvl4pPr marL="1959038" indent="0">
              <a:buNone/>
              <a:defRPr sz="2300" b="1"/>
            </a:lvl4pPr>
            <a:lvl5pPr marL="2612051" indent="0">
              <a:buNone/>
              <a:defRPr sz="2300" b="1"/>
            </a:lvl5pPr>
            <a:lvl6pPr marL="3265062" indent="0">
              <a:buNone/>
              <a:defRPr sz="2300" b="1"/>
            </a:lvl6pPr>
            <a:lvl7pPr marL="3918074" indent="0">
              <a:buNone/>
              <a:defRPr sz="2300" b="1"/>
            </a:lvl7pPr>
            <a:lvl8pPr marL="4571086" indent="0">
              <a:buNone/>
              <a:defRPr sz="2300" b="1"/>
            </a:lvl8pPr>
            <a:lvl9pPr marL="5224097"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12" indent="0">
              <a:buNone/>
              <a:defRPr sz="2900" b="1"/>
            </a:lvl2pPr>
            <a:lvl3pPr marL="1306025" indent="0">
              <a:buNone/>
              <a:defRPr sz="2600" b="1"/>
            </a:lvl3pPr>
            <a:lvl4pPr marL="1959038" indent="0">
              <a:buNone/>
              <a:defRPr sz="2300" b="1"/>
            </a:lvl4pPr>
            <a:lvl5pPr marL="2612051" indent="0">
              <a:buNone/>
              <a:defRPr sz="2300" b="1"/>
            </a:lvl5pPr>
            <a:lvl6pPr marL="3265062" indent="0">
              <a:buNone/>
              <a:defRPr sz="2300" b="1"/>
            </a:lvl6pPr>
            <a:lvl7pPr marL="3918074" indent="0">
              <a:buNone/>
              <a:defRPr sz="2300" b="1"/>
            </a:lvl7pPr>
            <a:lvl8pPr marL="4571086" indent="0">
              <a:buNone/>
              <a:defRPr sz="2300" b="1"/>
            </a:lvl8pPr>
            <a:lvl9pPr marL="5224097"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72648AE1-C824-4D6B-92DB-F958EA568893}"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7313333"/>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09B24EE8-6C79-493D-A0A9-593CB19A1BCC}"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2630163"/>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E47DB751-640D-409D-B054-1DC15F3475E0}"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9181596"/>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6"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6" y="1722120"/>
            <a:ext cx="4813301" cy="5629276"/>
          </a:xfrm>
        </p:spPr>
        <p:txBody>
          <a:bodyPr/>
          <a:lstStyle>
            <a:lvl1pPr marL="0" indent="0">
              <a:buNone/>
              <a:defRPr sz="2000"/>
            </a:lvl1pPr>
            <a:lvl2pPr marL="653012" indent="0">
              <a:buNone/>
              <a:defRPr sz="1700"/>
            </a:lvl2pPr>
            <a:lvl3pPr marL="1306025" indent="0">
              <a:buNone/>
              <a:defRPr sz="1400"/>
            </a:lvl3pPr>
            <a:lvl4pPr marL="1959038" indent="0">
              <a:buNone/>
              <a:defRPr sz="1300"/>
            </a:lvl4pPr>
            <a:lvl5pPr marL="2612051" indent="0">
              <a:buNone/>
              <a:defRPr sz="1300"/>
            </a:lvl5pPr>
            <a:lvl6pPr marL="3265062" indent="0">
              <a:buNone/>
              <a:defRPr sz="1300"/>
            </a:lvl6pPr>
            <a:lvl7pPr marL="3918074" indent="0">
              <a:buNone/>
              <a:defRPr sz="1300"/>
            </a:lvl7pPr>
            <a:lvl8pPr marL="4571086" indent="0">
              <a:buNone/>
              <a:defRPr sz="1300"/>
            </a:lvl8pPr>
            <a:lvl9pPr marL="522409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612483A8-F695-4627-AB23-B297225F8232}"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975373"/>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12" indent="0">
              <a:buNone/>
              <a:defRPr sz="4000"/>
            </a:lvl2pPr>
            <a:lvl3pPr marL="1306025" indent="0">
              <a:buNone/>
              <a:defRPr sz="3400"/>
            </a:lvl3pPr>
            <a:lvl4pPr marL="1959038" indent="0">
              <a:buNone/>
              <a:defRPr sz="2900"/>
            </a:lvl4pPr>
            <a:lvl5pPr marL="2612051" indent="0">
              <a:buNone/>
              <a:defRPr sz="2900"/>
            </a:lvl5pPr>
            <a:lvl6pPr marL="3265062" indent="0">
              <a:buNone/>
              <a:defRPr sz="2900"/>
            </a:lvl6pPr>
            <a:lvl7pPr marL="3918074" indent="0">
              <a:buNone/>
              <a:defRPr sz="2900"/>
            </a:lvl7pPr>
            <a:lvl8pPr marL="4571086" indent="0">
              <a:buNone/>
              <a:defRPr sz="2900"/>
            </a:lvl8pPr>
            <a:lvl9pPr marL="5224097"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12" indent="0">
              <a:buNone/>
              <a:defRPr sz="1700"/>
            </a:lvl2pPr>
            <a:lvl3pPr marL="1306025" indent="0">
              <a:buNone/>
              <a:defRPr sz="1400"/>
            </a:lvl3pPr>
            <a:lvl4pPr marL="1959038" indent="0">
              <a:buNone/>
              <a:defRPr sz="1300"/>
            </a:lvl4pPr>
            <a:lvl5pPr marL="2612051" indent="0">
              <a:buNone/>
              <a:defRPr sz="1300"/>
            </a:lvl5pPr>
            <a:lvl6pPr marL="3265062" indent="0">
              <a:buNone/>
              <a:defRPr sz="1300"/>
            </a:lvl6pPr>
            <a:lvl7pPr marL="3918074" indent="0">
              <a:buNone/>
              <a:defRPr sz="1300"/>
            </a:lvl7pPr>
            <a:lvl8pPr marL="4571086" indent="0">
              <a:buNone/>
              <a:defRPr sz="1300"/>
            </a:lvl8pPr>
            <a:lvl9pPr marL="522409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C93CB383-D2BA-42BF-92E0-7F23E67B088F}"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548366"/>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0F86310A-62B8-4425-8270-B959258E40B1}"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2614042"/>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30597EEE-227F-46D5-8EF1-A9BA776C2E4A}"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9763865"/>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3"/>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44" indent="0" algn="ctr">
              <a:buNone/>
              <a:defRPr>
                <a:solidFill>
                  <a:schemeClr val="tx1">
                    <a:tint val="75000"/>
                  </a:schemeClr>
                </a:solidFill>
              </a:defRPr>
            </a:lvl2pPr>
            <a:lvl3pPr marL="1306090" indent="0" algn="ctr">
              <a:buNone/>
              <a:defRPr>
                <a:solidFill>
                  <a:schemeClr val="tx1">
                    <a:tint val="75000"/>
                  </a:schemeClr>
                </a:solidFill>
              </a:defRPr>
            </a:lvl3pPr>
            <a:lvl4pPr marL="1959135" indent="0" algn="ctr">
              <a:buNone/>
              <a:defRPr>
                <a:solidFill>
                  <a:schemeClr val="tx1">
                    <a:tint val="75000"/>
                  </a:schemeClr>
                </a:solidFill>
              </a:defRPr>
            </a:lvl4pPr>
            <a:lvl5pPr marL="2612181" indent="0" algn="ctr">
              <a:buNone/>
              <a:defRPr>
                <a:solidFill>
                  <a:schemeClr val="tx1">
                    <a:tint val="75000"/>
                  </a:schemeClr>
                </a:solidFill>
              </a:defRPr>
            </a:lvl5pPr>
            <a:lvl6pPr marL="3265225" indent="0" algn="ctr">
              <a:buNone/>
              <a:defRPr>
                <a:solidFill>
                  <a:schemeClr val="tx1">
                    <a:tint val="75000"/>
                  </a:schemeClr>
                </a:solidFill>
              </a:defRPr>
            </a:lvl6pPr>
            <a:lvl7pPr marL="3918270" indent="0" algn="ctr">
              <a:buNone/>
              <a:defRPr>
                <a:solidFill>
                  <a:schemeClr val="tx1">
                    <a:tint val="75000"/>
                  </a:schemeClr>
                </a:solidFill>
              </a:defRPr>
            </a:lvl7pPr>
            <a:lvl8pPr marL="4571314" indent="0" algn="ctr">
              <a:buNone/>
              <a:defRPr>
                <a:solidFill>
                  <a:schemeClr val="tx1">
                    <a:tint val="75000"/>
                  </a:schemeClr>
                </a:solidFill>
              </a:defRPr>
            </a:lvl8pPr>
            <a:lvl9pPr marL="52243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BAE72F3A-3270-48B9-9FEA-3DA8C407E507}"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7375632"/>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C6B0DF9-1C42-421B-AE97-A4D64F3FD73B}"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4851440"/>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3"/>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44" indent="0">
              <a:buNone/>
              <a:defRPr sz="2600">
                <a:solidFill>
                  <a:schemeClr val="tx1">
                    <a:tint val="75000"/>
                  </a:schemeClr>
                </a:solidFill>
              </a:defRPr>
            </a:lvl2pPr>
            <a:lvl3pPr marL="1306090" indent="0">
              <a:buNone/>
              <a:defRPr sz="2300">
                <a:solidFill>
                  <a:schemeClr val="tx1">
                    <a:tint val="75000"/>
                  </a:schemeClr>
                </a:solidFill>
              </a:defRPr>
            </a:lvl3pPr>
            <a:lvl4pPr marL="1959135" indent="0">
              <a:buNone/>
              <a:defRPr sz="2000">
                <a:solidFill>
                  <a:schemeClr val="tx1">
                    <a:tint val="75000"/>
                  </a:schemeClr>
                </a:solidFill>
              </a:defRPr>
            </a:lvl4pPr>
            <a:lvl5pPr marL="2612181" indent="0">
              <a:buNone/>
              <a:defRPr sz="2000">
                <a:solidFill>
                  <a:schemeClr val="tx1">
                    <a:tint val="75000"/>
                  </a:schemeClr>
                </a:solidFill>
              </a:defRPr>
            </a:lvl5pPr>
            <a:lvl6pPr marL="3265225" indent="0">
              <a:buNone/>
              <a:defRPr sz="2000">
                <a:solidFill>
                  <a:schemeClr val="tx1">
                    <a:tint val="75000"/>
                  </a:schemeClr>
                </a:solidFill>
              </a:defRPr>
            </a:lvl6pPr>
            <a:lvl7pPr marL="3918270" indent="0">
              <a:buNone/>
              <a:defRPr sz="2000">
                <a:solidFill>
                  <a:schemeClr val="tx1">
                    <a:tint val="75000"/>
                  </a:schemeClr>
                </a:solidFill>
              </a:defRPr>
            </a:lvl7pPr>
            <a:lvl8pPr marL="4571314" indent="0">
              <a:buNone/>
              <a:defRPr sz="2000">
                <a:solidFill>
                  <a:schemeClr val="tx1">
                    <a:tint val="75000"/>
                  </a:schemeClr>
                </a:solidFill>
              </a:defRPr>
            </a:lvl8pPr>
            <a:lvl9pPr marL="522435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B7C075F9-28FF-448E-AD42-9C35422460CB}"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047666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088216" y="1"/>
            <a:ext cx="3542186" cy="6599873"/>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
        <p:nvSpPr>
          <p:cNvPr id="6" name="Picture Placeholder 5"/>
          <p:cNvSpPr>
            <a:spLocks noGrp="1"/>
          </p:cNvSpPr>
          <p:nvPr>
            <p:ph type="pic" sz="quarter" idx="11"/>
          </p:nvPr>
        </p:nvSpPr>
        <p:spPr>
          <a:xfrm>
            <a:off x="4520710" y="4156470"/>
            <a:ext cx="6276157" cy="4075610"/>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Tree>
    <p:extLst>
      <p:ext uri="{BB962C8B-B14F-4D97-AF65-F5344CB8AC3E}">
        <p14:creationId xmlns:p14="http://schemas.microsoft.com/office/powerpoint/2010/main" val="1806002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C0BDBBBE-1DBF-469C-9F78-E0555993EA00}"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2914773"/>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44" indent="0">
              <a:buNone/>
              <a:defRPr sz="2900" b="1"/>
            </a:lvl2pPr>
            <a:lvl3pPr marL="1306090" indent="0">
              <a:buNone/>
              <a:defRPr sz="2600" b="1"/>
            </a:lvl3pPr>
            <a:lvl4pPr marL="1959135" indent="0">
              <a:buNone/>
              <a:defRPr sz="2300" b="1"/>
            </a:lvl4pPr>
            <a:lvl5pPr marL="2612181" indent="0">
              <a:buNone/>
              <a:defRPr sz="2300" b="1"/>
            </a:lvl5pPr>
            <a:lvl6pPr marL="3265225" indent="0">
              <a:buNone/>
              <a:defRPr sz="2300" b="1"/>
            </a:lvl6pPr>
            <a:lvl7pPr marL="3918270" indent="0">
              <a:buNone/>
              <a:defRPr sz="2300" b="1"/>
            </a:lvl7pPr>
            <a:lvl8pPr marL="4571314" indent="0">
              <a:buNone/>
              <a:defRPr sz="2300" b="1"/>
            </a:lvl8pPr>
            <a:lvl9pPr marL="522435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44" indent="0">
              <a:buNone/>
              <a:defRPr sz="2900" b="1"/>
            </a:lvl2pPr>
            <a:lvl3pPr marL="1306090" indent="0">
              <a:buNone/>
              <a:defRPr sz="2600" b="1"/>
            </a:lvl3pPr>
            <a:lvl4pPr marL="1959135" indent="0">
              <a:buNone/>
              <a:defRPr sz="2300" b="1"/>
            </a:lvl4pPr>
            <a:lvl5pPr marL="2612181" indent="0">
              <a:buNone/>
              <a:defRPr sz="2300" b="1"/>
            </a:lvl5pPr>
            <a:lvl6pPr marL="3265225" indent="0">
              <a:buNone/>
              <a:defRPr sz="2300" b="1"/>
            </a:lvl6pPr>
            <a:lvl7pPr marL="3918270" indent="0">
              <a:buNone/>
              <a:defRPr sz="2300" b="1"/>
            </a:lvl7pPr>
            <a:lvl8pPr marL="4571314" indent="0">
              <a:buNone/>
              <a:defRPr sz="2300" b="1"/>
            </a:lvl8pPr>
            <a:lvl9pPr marL="522435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72648AE1-C824-4D6B-92DB-F958EA568893}"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1739831"/>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09B24EE8-6C79-493D-A0A9-593CB19A1BCC}"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3033879"/>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E47DB751-640D-409D-B054-1DC15F3475E0}"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8150744"/>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4"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4" y="1722120"/>
            <a:ext cx="4813301" cy="5629276"/>
          </a:xfrm>
        </p:spPr>
        <p:txBody>
          <a:bodyPr/>
          <a:lstStyle>
            <a:lvl1pPr marL="0" indent="0">
              <a:buNone/>
              <a:defRPr sz="2000"/>
            </a:lvl1pPr>
            <a:lvl2pPr marL="653044" indent="0">
              <a:buNone/>
              <a:defRPr sz="1700"/>
            </a:lvl2pPr>
            <a:lvl3pPr marL="1306090" indent="0">
              <a:buNone/>
              <a:defRPr sz="1400"/>
            </a:lvl3pPr>
            <a:lvl4pPr marL="1959135" indent="0">
              <a:buNone/>
              <a:defRPr sz="1300"/>
            </a:lvl4pPr>
            <a:lvl5pPr marL="2612181" indent="0">
              <a:buNone/>
              <a:defRPr sz="1300"/>
            </a:lvl5pPr>
            <a:lvl6pPr marL="3265225" indent="0">
              <a:buNone/>
              <a:defRPr sz="1300"/>
            </a:lvl6pPr>
            <a:lvl7pPr marL="3918270" indent="0">
              <a:buNone/>
              <a:defRPr sz="1300"/>
            </a:lvl7pPr>
            <a:lvl8pPr marL="4571314" indent="0">
              <a:buNone/>
              <a:defRPr sz="1300"/>
            </a:lvl8pPr>
            <a:lvl9pPr marL="522435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612483A8-F695-4627-AB23-B297225F8232}"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0285228"/>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44" indent="0">
              <a:buNone/>
              <a:defRPr sz="4000"/>
            </a:lvl2pPr>
            <a:lvl3pPr marL="1306090" indent="0">
              <a:buNone/>
              <a:defRPr sz="3400"/>
            </a:lvl3pPr>
            <a:lvl4pPr marL="1959135" indent="0">
              <a:buNone/>
              <a:defRPr sz="2900"/>
            </a:lvl4pPr>
            <a:lvl5pPr marL="2612181" indent="0">
              <a:buNone/>
              <a:defRPr sz="2900"/>
            </a:lvl5pPr>
            <a:lvl6pPr marL="3265225" indent="0">
              <a:buNone/>
              <a:defRPr sz="2900"/>
            </a:lvl6pPr>
            <a:lvl7pPr marL="3918270" indent="0">
              <a:buNone/>
              <a:defRPr sz="2900"/>
            </a:lvl7pPr>
            <a:lvl8pPr marL="4571314" indent="0">
              <a:buNone/>
              <a:defRPr sz="2900"/>
            </a:lvl8pPr>
            <a:lvl9pPr marL="5224359"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44" indent="0">
              <a:buNone/>
              <a:defRPr sz="1700"/>
            </a:lvl2pPr>
            <a:lvl3pPr marL="1306090" indent="0">
              <a:buNone/>
              <a:defRPr sz="1400"/>
            </a:lvl3pPr>
            <a:lvl4pPr marL="1959135" indent="0">
              <a:buNone/>
              <a:defRPr sz="1300"/>
            </a:lvl4pPr>
            <a:lvl5pPr marL="2612181" indent="0">
              <a:buNone/>
              <a:defRPr sz="1300"/>
            </a:lvl5pPr>
            <a:lvl6pPr marL="3265225" indent="0">
              <a:buNone/>
              <a:defRPr sz="1300"/>
            </a:lvl6pPr>
            <a:lvl7pPr marL="3918270" indent="0">
              <a:buNone/>
              <a:defRPr sz="1300"/>
            </a:lvl7pPr>
            <a:lvl8pPr marL="4571314" indent="0">
              <a:buNone/>
              <a:defRPr sz="1300"/>
            </a:lvl8pPr>
            <a:lvl9pPr marL="522435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C93CB383-D2BA-42BF-92E0-7F23E67B088F}"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1037953"/>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0F86310A-62B8-4425-8270-B959258E40B1}"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1428341"/>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30597EEE-227F-46D5-8EF1-A9BA776C2E4A}" type="slidenum">
              <a:rPr lang="ar-SA"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6839188"/>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18"/>
          <p:cNvSpPr>
            <a:spLocks noChangeArrowheads="1"/>
          </p:cNvSpPr>
          <p:nvPr/>
        </p:nvSpPr>
        <p:spPr bwMode="white">
          <a:xfrm>
            <a:off x="365760" y="274320"/>
            <a:ext cx="1950720" cy="1463040"/>
          </a:xfrm>
          <a:prstGeom prst="ellipse">
            <a:avLst/>
          </a:prstGeom>
          <a:solidFill>
            <a:schemeClr val="accent2"/>
          </a:solidFill>
          <a:ln w="9525">
            <a:noFill/>
            <a:round/>
            <a:headEnd/>
            <a:tailEnd/>
          </a:ln>
          <a:effectLst/>
        </p:spPr>
        <p:txBody>
          <a:bodyPr wrap="none" lIns="130622" tIns="65311" rIns="130622" bIns="65311" anchor="ctr"/>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5" name="Text Box 14"/>
          <p:cNvSpPr txBox="1">
            <a:spLocks noChangeArrowheads="1"/>
          </p:cNvSpPr>
          <p:nvPr/>
        </p:nvSpPr>
        <p:spPr bwMode="auto">
          <a:xfrm>
            <a:off x="487680" y="782956"/>
            <a:ext cx="1727200" cy="65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r>
              <a:rPr lang="en-US" sz="3400" b="1" smtClean="0">
                <a:solidFill>
                  <a:srgbClr val="FFFFFF"/>
                </a:solidFill>
              </a:rPr>
              <a:t>LOGO</a:t>
            </a:r>
          </a:p>
        </p:txBody>
      </p:sp>
      <p:sp>
        <p:nvSpPr>
          <p:cNvPr id="3074" name="Rectangle 2"/>
          <p:cNvSpPr>
            <a:spLocks noGrp="1" noChangeArrowheads="1"/>
          </p:cNvSpPr>
          <p:nvPr>
            <p:ph type="ctrTitle"/>
          </p:nvPr>
        </p:nvSpPr>
        <p:spPr>
          <a:xfrm>
            <a:off x="853440" y="3017520"/>
            <a:ext cx="12801600" cy="1097280"/>
          </a:xfrm>
        </p:spPr>
        <p:txBody>
          <a:bodyPr/>
          <a:lstStyle>
            <a:lvl1pPr>
              <a:defRPr sz="5700"/>
            </a:lvl1pPr>
          </a:lstStyle>
          <a:p>
            <a:r>
              <a:rPr lang="en-US" smtClean="0"/>
              <a:t>Click to edit Master title style</a:t>
            </a:r>
            <a:endParaRPr lang="en-US"/>
          </a:p>
        </p:txBody>
      </p:sp>
      <p:sp>
        <p:nvSpPr>
          <p:cNvPr id="3075" name="Rectangle 3"/>
          <p:cNvSpPr>
            <a:spLocks noGrp="1" noChangeArrowheads="1"/>
          </p:cNvSpPr>
          <p:nvPr>
            <p:ph type="subTitle" idx="1"/>
          </p:nvPr>
        </p:nvSpPr>
        <p:spPr bwMode="white">
          <a:xfrm>
            <a:off x="1463040" y="4114800"/>
            <a:ext cx="11338560" cy="457200"/>
          </a:xfrm>
        </p:spPr>
        <p:txBody>
          <a:bodyPr/>
          <a:lstStyle>
            <a:lvl1pPr marL="0" indent="0" algn="ctr">
              <a:buFont typeface="Wingdings" pitchFamily="2" charset="2"/>
              <a:buNone/>
              <a:defRPr sz="2300" b="0">
                <a:solidFill>
                  <a:schemeClr val="bg1"/>
                </a:solidFill>
              </a:defRPr>
            </a:lvl1pPr>
          </a:lstStyle>
          <a:p>
            <a:r>
              <a:rPr lang="en-US" smtClean="0"/>
              <a:t>Click to edit Master subtitle style</a:t>
            </a:r>
            <a:endParaRPr lang="en-US"/>
          </a:p>
        </p:txBody>
      </p:sp>
      <p:sp>
        <p:nvSpPr>
          <p:cNvPr id="6" name="Rectangle 4"/>
          <p:cNvSpPr>
            <a:spLocks noGrp="1" noChangeArrowheads="1"/>
          </p:cNvSpPr>
          <p:nvPr>
            <p:ph type="dt" sz="half" idx="10"/>
          </p:nvPr>
        </p:nvSpPr>
        <p:spPr>
          <a:xfrm>
            <a:off x="731520" y="7863841"/>
            <a:ext cx="3413760" cy="201930"/>
          </a:xfrm>
        </p:spPr>
        <p:txBody>
          <a:bodyPr/>
          <a:lstStyle>
            <a:lvl1pPr eaLnBrk="0" hangingPunct="0">
              <a:defRPr sz="2000">
                <a:solidFill>
                  <a:srgbClr val="FFFFFF"/>
                </a:solidFill>
                <a:latin typeface="Times New Roman" pitchFamily="18" charset="0"/>
                <a:cs typeface="Arial" charset="0"/>
              </a:defRPr>
            </a:lvl1pPr>
          </a:lstStyle>
          <a:p>
            <a:pPr>
              <a:defRPr/>
            </a:pPr>
            <a:endParaRPr lang="en-US"/>
          </a:p>
        </p:txBody>
      </p:sp>
      <p:sp>
        <p:nvSpPr>
          <p:cNvPr id="7" name="Rectangle 5"/>
          <p:cNvSpPr>
            <a:spLocks noGrp="1" noChangeArrowheads="1"/>
          </p:cNvSpPr>
          <p:nvPr>
            <p:ph type="ftr" sz="quarter" idx="11"/>
          </p:nvPr>
        </p:nvSpPr>
        <p:spPr>
          <a:xfrm>
            <a:off x="4998720" y="7863841"/>
            <a:ext cx="4632960" cy="201930"/>
          </a:xfrm>
        </p:spPr>
        <p:txBody>
          <a:bodyPr/>
          <a:lstStyle>
            <a:lvl1pPr algn="ctr" eaLnBrk="0" hangingPunct="0">
              <a:defRPr sz="2000">
                <a:solidFill>
                  <a:srgbClr val="FFFFFF"/>
                </a:solidFill>
                <a:latin typeface="Times New Roman" pitchFamily="18" charset="0"/>
                <a:cs typeface="Arial" charset="0"/>
              </a:defRPr>
            </a:lvl1pPr>
          </a:lstStyle>
          <a:p>
            <a:pPr>
              <a:defRPr/>
            </a:pPr>
            <a:endParaRPr lang="en-US"/>
          </a:p>
        </p:txBody>
      </p:sp>
      <p:sp>
        <p:nvSpPr>
          <p:cNvPr id="8" name="Rectangle 6"/>
          <p:cNvSpPr>
            <a:spLocks noGrp="1" noChangeArrowheads="1"/>
          </p:cNvSpPr>
          <p:nvPr>
            <p:ph type="sldNum" sz="quarter" idx="12"/>
          </p:nvPr>
        </p:nvSpPr>
        <p:spPr>
          <a:xfrm>
            <a:off x="10485120" y="7863841"/>
            <a:ext cx="3413760" cy="201930"/>
          </a:xfrm>
        </p:spPr>
        <p:txBody>
          <a:bodyPr/>
          <a:lstStyle>
            <a:lvl1pPr algn="r" eaLnBrk="0" hangingPunct="0">
              <a:defRPr sz="2000">
                <a:solidFill>
                  <a:srgbClr val="FFFFFF"/>
                </a:solidFill>
                <a:latin typeface="Times New Roman" pitchFamily="18" charset="0"/>
                <a:cs typeface="Arial" charset="0"/>
              </a:defRPr>
            </a:lvl1pPr>
          </a:lstStyle>
          <a:p>
            <a:pPr>
              <a:defRPr/>
            </a:pPr>
            <a:fld id="{16807DC4-356E-44FC-8F7A-AFCE4A9E2AFB}" type="slidenum">
              <a:rPr lang="en-US"/>
              <a:pPr>
                <a:defRPr/>
              </a:pPr>
              <a:t>‹#›</a:t>
            </a:fld>
            <a:endParaRPr lang="en-US"/>
          </a:p>
        </p:txBody>
      </p:sp>
    </p:spTree>
    <p:extLst>
      <p:ext uri="{BB962C8B-B14F-4D97-AF65-F5344CB8AC3E}">
        <p14:creationId xmlns:p14="http://schemas.microsoft.com/office/powerpoint/2010/main" val="2822829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5149"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5"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Date Placeholder 3"/>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7" name="Slide Number Placeholder 4"/>
          <p:cNvSpPr>
            <a:spLocks noGrp="1"/>
          </p:cNvSpPr>
          <p:nvPr>
            <p:ph type="sldNum" sz="quarter" idx="11"/>
          </p:nvPr>
        </p:nvSpPr>
        <p:spPr/>
        <p:txBody>
          <a:bodyPr/>
          <a:lstStyle>
            <a:lvl1pPr eaLnBrk="0" hangingPunct="0">
              <a:defRPr sz="2600">
                <a:latin typeface="Arial" charset="0"/>
                <a:cs typeface="Arial" charset="0"/>
              </a:defRPr>
            </a:lvl1pPr>
          </a:lstStyle>
          <a:p>
            <a:pPr>
              <a:defRPr/>
            </a:pPr>
            <a:fld id="{0A29164B-F053-4766-98E3-867A549E6008}" type="slidenum">
              <a:rPr lang="en-US"/>
              <a:pPr>
                <a:defRPr/>
              </a:pPr>
              <a:t>‹#›</a:t>
            </a:fld>
            <a:endParaRPr lang="en-US"/>
          </a:p>
        </p:txBody>
      </p:sp>
      <p:sp>
        <p:nvSpPr>
          <p:cNvPr id="8" name="Footer Placeholder 5"/>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87133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DA1B235-E2F2-46FD-AD7E-6FD2360C60B6}"/>
              </a:ext>
            </a:extLst>
          </p:cNvPr>
          <p:cNvSpPr/>
          <p:nvPr userDrawn="1"/>
        </p:nvSpPr>
        <p:spPr>
          <a:xfrm>
            <a:off x="529652" y="486137"/>
            <a:ext cx="13442389" cy="7257326"/>
          </a:xfrm>
          <a:prstGeom prst="rect">
            <a:avLst/>
          </a:prstGeom>
          <a:solidFill>
            <a:schemeClr val="bg1"/>
          </a:solidFill>
          <a:ln>
            <a:noFill/>
          </a:ln>
          <a:effectLst>
            <a:outerShdw blurRad="292100" dist="127000" dir="96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00" tIns="54850" rIns="109700" bIns="54850" rtlCol="0" anchor="ctr"/>
          <a:lstStyle/>
          <a:p>
            <a:pPr algn="ctr" defTabSz="1097007"/>
            <a:endParaRPr lang="en-US" sz="2100" dirty="0">
              <a:solidFill>
                <a:prstClr val="white"/>
              </a:solidFill>
              <a:latin typeface="IRANSans" panose="020B0506030804020204" pitchFamily="34" charset="-78"/>
              <a:cs typeface="IRANSans" panose="020B0506030804020204" pitchFamily="34" charset="-78"/>
            </a:endParaRPr>
          </a:p>
        </p:txBody>
      </p:sp>
      <p:sp>
        <p:nvSpPr>
          <p:cNvPr id="5" name="Picture Placeholder 10">
            <a:extLst>
              <a:ext uri="{FF2B5EF4-FFF2-40B4-BE49-F238E27FC236}">
                <a16:creationId xmlns="" xmlns:a16="http://schemas.microsoft.com/office/drawing/2014/main" id="{B45453A7-D7D9-4AAA-9329-5A19ACB0FA21}"/>
              </a:ext>
            </a:extLst>
          </p:cNvPr>
          <p:cNvSpPr>
            <a:spLocks noGrp="1"/>
          </p:cNvSpPr>
          <p:nvPr>
            <p:ph type="pic" sz="quarter" idx="12"/>
          </p:nvPr>
        </p:nvSpPr>
        <p:spPr>
          <a:xfrm>
            <a:off x="529652" y="486137"/>
            <a:ext cx="6785557" cy="7257326"/>
          </a:xfrm>
          <a:prstGeom prst="rect">
            <a:avLst/>
          </a:prstGeom>
          <a:solidFill>
            <a:schemeClr val="accent2"/>
          </a:solidFill>
        </p:spPr>
      </p:sp>
    </p:spTree>
    <p:extLst>
      <p:ext uri="{BB962C8B-B14F-4D97-AF65-F5344CB8AC3E}">
        <p14:creationId xmlns:p14="http://schemas.microsoft.com/office/powerpoint/2010/main" val="695706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6173"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5"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a:xfrm>
            <a:off x="1155701" y="5288432"/>
            <a:ext cx="12435840" cy="1634490"/>
          </a:xfrm>
        </p:spPr>
        <p:txBody>
          <a:bodyPr anchor="t"/>
          <a:lstStyle>
            <a:lvl1pPr algn="r">
              <a:defRPr sz="5700" b="1" cap="all"/>
            </a:lvl1pPr>
          </a:lstStyle>
          <a:p>
            <a:r>
              <a:rPr lang="en-US" smtClean="0"/>
              <a:t>Click to edit Master title style</a:t>
            </a:r>
            <a:endParaRPr lang="fa-I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7" name="Slide Number Placeholder 4"/>
          <p:cNvSpPr>
            <a:spLocks noGrp="1"/>
          </p:cNvSpPr>
          <p:nvPr>
            <p:ph type="sldNum" sz="quarter" idx="11"/>
          </p:nvPr>
        </p:nvSpPr>
        <p:spPr/>
        <p:txBody>
          <a:bodyPr/>
          <a:lstStyle>
            <a:lvl1pPr eaLnBrk="0" hangingPunct="0">
              <a:defRPr sz="2600">
                <a:latin typeface="Arial" charset="0"/>
                <a:cs typeface="Arial" charset="0"/>
              </a:defRPr>
            </a:lvl1pPr>
          </a:lstStyle>
          <a:p>
            <a:pPr>
              <a:defRPr/>
            </a:pPr>
            <a:fld id="{A560BB48-4C5E-4CEE-AFC3-FC3E3C66F65A}" type="slidenum">
              <a:rPr lang="en-US"/>
              <a:pPr>
                <a:defRPr/>
              </a:pPr>
              <a:t>‹#›</a:t>
            </a:fld>
            <a:endParaRPr lang="en-US"/>
          </a:p>
        </p:txBody>
      </p:sp>
      <p:sp>
        <p:nvSpPr>
          <p:cNvPr id="8" name="Footer Placeholder 5"/>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39711915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7197"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731520" y="1737360"/>
            <a:ext cx="6461760" cy="58521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7437120" y="1737360"/>
            <a:ext cx="6461760" cy="585216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4"/>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8" name="Slide Number Placeholder 5"/>
          <p:cNvSpPr>
            <a:spLocks noGrp="1"/>
          </p:cNvSpPr>
          <p:nvPr>
            <p:ph type="sldNum" sz="quarter" idx="11"/>
          </p:nvPr>
        </p:nvSpPr>
        <p:spPr/>
        <p:txBody>
          <a:bodyPr/>
          <a:lstStyle>
            <a:lvl1pPr eaLnBrk="0" hangingPunct="0">
              <a:defRPr sz="2600">
                <a:latin typeface="Arial" charset="0"/>
                <a:cs typeface="Arial" charset="0"/>
              </a:defRPr>
            </a:lvl1pPr>
          </a:lstStyle>
          <a:p>
            <a:pPr>
              <a:defRPr/>
            </a:pPr>
            <a:fld id="{7C1BBB9D-CFFC-4F49-8D53-5F1996D0D022}" type="slidenum">
              <a:rPr lang="en-US"/>
              <a:pPr>
                <a:defRPr/>
              </a:pPr>
              <a:t>‹#›</a:t>
            </a:fld>
            <a:endParaRPr lang="en-US"/>
          </a:p>
        </p:txBody>
      </p:sp>
      <p:sp>
        <p:nvSpPr>
          <p:cNvPr id="9" name="Footer Placeholder 6"/>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2311330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8221"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8"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7432142"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1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9" name="Date Placeholder 6"/>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10" name="Slide Number Placeholder 7"/>
          <p:cNvSpPr>
            <a:spLocks noGrp="1"/>
          </p:cNvSpPr>
          <p:nvPr>
            <p:ph type="sldNum" sz="quarter" idx="11"/>
          </p:nvPr>
        </p:nvSpPr>
        <p:spPr/>
        <p:txBody>
          <a:bodyPr/>
          <a:lstStyle>
            <a:lvl1pPr eaLnBrk="0" hangingPunct="0">
              <a:defRPr sz="2600">
                <a:latin typeface="Arial" charset="0"/>
                <a:cs typeface="Arial" charset="0"/>
              </a:defRPr>
            </a:lvl1pPr>
          </a:lstStyle>
          <a:p>
            <a:pPr>
              <a:defRPr/>
            </a:pPr>
            <a:fld id="{E54108F7-371A-42BF-B0AD-EAA17AB88F3C}" type="slidenum">
              <a:rPr lang="en-US"/>
              <a:pPr>
                <a:defRPr/>
              </a:pPr>
              <a:t>‹#›</a:t>
            </a:fld>
            <a:endParaRPr lang="en-US"/>
          </a:p>
        </p:txBody>
      </p:sp>
      <p:sp>
        <p:nvSpPr>
          <p:cNvPr id="11" name="Footer Placeholder 8"/>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502249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9245"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4"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p:txBody>
          <a:bodyPr/>
          <a:lstStyle/>
          <a:p>
            <a:r>
              <a:rPr lang="en-US" smtClean="0"/>
              <a:t>Click to edit Master title style</a:t>
            </a:r>
            <a:endParaRPr lang="fa-IR"/>
          </a:p>
        </p:txBody>
      </p:sp>
      <p:sp>
        <p:nvSpPr>
          <p:cNvPr id="5" name="Date Placeholder 2"/>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6" name="Slide Number Placeholder 3"/>
          <p:cNvSpPr>
            <a:spLocks noGrp="1"/>
          </p:cNvSpPr>
          <p:nvPr>
            <p:ph type="sldNum" sz="quarter" idx="11"/>
          </p:nvPr>
        </p:nvSpPr>
        <p:spPr/>
        <p:txBody>
          <a:bodyPr/>
          <a:lstStyle>
            <a:lvl1pPr eaLnBrk="0" hangingPunct="0">
              <a:defRPr sz="2600">
                <a:latin typeface="Arial" charset="0"/>
                <a:cs typeface="Arial" charset="0"/>
              </a:defRPr>
            </a:lvl1pPr>
          </a:lstStyle>
          <a:p>
            <a:pPr>
              <a:defRPr/>
            </a:pPr>
            <a:fld id="{D6DA03C0-815D-41F8-A218-1A3331179341}" type="slidenum">
              <a:rPr lang="en-US"/>
              <a:pPr>
                <a:defRPr/>
              </a:pPr>
              <a:t>‹#›</a:t>
            </a:fld>
            <a:endParaRPr lang="en-US"/>
          </a:p>
        </p:txBody>
      </p:sp>
      <p:sp>
        <p:nvSpPr>
          <p:cNvPr id="7" name="Footer Placeholder 4"/>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2129105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10269"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3"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4" name="Date Placeholder 1"/>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5" name="Slide Number Placeholder 2"/>
          <p:cNvSpPr>
            <a:spLocks noGrp="1"/>
          </p:cNvSpPr>
          <p:nvPr>
            <p:ph type="sldNum" sz="quarter" idx="11"/>
          </p:nvPr>
        </p:nvSpPr>
        <p:spPr/>
        <p:txBody>
          <a:bodyPr/>
          <a:lstStyle>
            <a:lvl1pPr eaLnBrk="0" hangingPunct="0">
              <a:defRPr sz="2600">
                <a:latin typeface="Arial" charset="0"/>
                <a:cs typeface="Arial" charset="0"/>
              </a:defRPr>
            </a:lvl1pPr>
          </a:lstStyle>
          <a:p>
            <a:pPr>
              <a:defRPr/>
            </a:pPr>
            <a:fld id="{1594F6CF-5AA0-42EF-A064-C85ED2B64F24}" type="slidenum">
              <a:rPr lang="en-US"/>
              <a:pPr>
                <a:defRPr/>
              </a:pPr>
              <a:t>‹#›</a:t>
            </a:fld>
            <a:endParaRPr lang="en-US"/>
          </a:p>
        </p:txBody>
      </p:sp>
      <p:sp>
        <p:nvSpPr>
          <p:cNvPr id="6" name="Footer Placeholder 3"/>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3731545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11293"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a:xfrm>
            <a:off x="731524" y="327660"/>
            <a:ext cx="4813301" cy="1394460"/>
          </a:xfrm>
        </p:spPr>
        <p:txBody>
          <a:bodyPr anchor="b"/>
          <a:lstStyle>
            <a:lvl1pPr algn="r">
              <a:defRPr sz="2900" b="1"/>
            </a:lvl1pPr>
          </a:lstStyle>
          <a:p>
            <a:r>
              <a:rPr lang="en-US" smtClean="0"/>
              <a:t>Click to edit Master title style</a:t>
            </a:r>
            <a:endParaRPr lang="fa-IR"/>
          </a:p>
        </p:txBody>
      </p:sp>
      <p:sp>
        <p:nvSpPr>
          <p:cNvPr id="3" name="Content Placeholder 2"/>
          <p:cNvSpPr>
            <a:spLocks noGrp="1"/>
          </p:cNvSpPr>
          <p:nvPr>
            <p:ph idx="1"/>
          </p:nvPr>
        </p:nvSpPr>
        <p:spPr>
          <a:xfrm>
            <a:off x="5720080" y="327711"/>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731524" y="1722124"/>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8" name="Slide Number Placeholder 5"/>
          <p:cNvSpPr>
            <a:spLocks noGrp="1"/>
          </p:cNvSpPr>
          <p:nvPr>
            <p:ph type="sldNum" sz="quarter" idx="11"/>
          </p:nvPr>
        </p:nvSpPr>
        <p:spPr/>
        <p:txBody>
          <a:bodyPr/>
          <a:lstStyle>
            <a:lvl1pPr eaLnBrk="0" hangingPunct="0">
              <a:defRPr sz="2600">
                <a:latin typeface="Arial" charset="0"/>
                <a:cs typeface="Arial" charset="0"/>
              </a:defRPr>
            </a:lvl1pPr>
          </a:lstStyle>
          <a:p>
            <a:pPr>
              <a:defRPr/>
            </a:pPr>
            <a:fld id="{A0E0125D-2664-4C85-85F0-3A189AD4F7E9}" type="slidenum">
              <a:rPr lang="en-US"/>
              <a:pPr>
                <a:defRPr/>
              </a:pPr>
              <a:t>‹#›</a:t>
            </a:fld>
            <a:endParaRPr lang="en-US"/>
          </a:p>
        </p:txBody>
      </p:sp>
      <p:sp>
        <p:nvSpPr>
          <p:cNvPr id="9" name="Footer Placeholder 6"/>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3948767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12317"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a:xfrm>
            <a:off x="2867661" y="5760720"/>
            <a:ext cx="8778240" cy="680086"/>
          </a:xfrm>
        </p:spPr>
        <p:txBody>
          <a:bodyPr anchor="b"/>
          <a:lstStyle>
            <a:lvl1pPr algn="r">
              <a:defRPr sz="2900" b="1"/>
            </a:lvl1pPr>
          </a:lstStyle>
          <a:p>
            <a:r>
              <a:rPr lang="en-US" smtClean="0"/>
              <a:t>Click to edit Master title style</a:t>
            </a:r>
            <a:endParaRPr lang="fa-I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r>
              <a:rPr lang="en-US" noProof="0" smtClean="0"/>
              <a:t>Click icon to add picture</a:t>
            </a:r>
            <a:endParaRPr lang="fa-IR" noProof="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8" name="Slide Number Placeholder 5"/>
          <p:cNvSpPr>
            <a:spLocks noGrp="1"/>
          </p:cNvSpPr>
          <p:nvPr>
            <p:ph type="sldNum" sz="quarter" idx="11"/>
          </p:nvPr>
        </p:nvSpPr>
        <p:spPr/>
        <p:txBody>
          <a:bodyPr/>
          <a:lstStyle>
            <a:lvl1pPr eaLnBrk="0" hangingPunct="0">
              <a:defRPr sz="2600">
                <a:latin typeface="Arial" charset="0"/>
                <a:cs typeface="Arial" charset="0"/>
              </a:defRPr>
            </a:lvl1pPr>
          </a:lstStyle>
          <a:p>
            <a:pPr>
              <a:defRPr/>
            </a:pPr>
            <a:fld id="{CF634E69-8ECC-41FD-9DA4-75E344D2A431}" type="slidenum">
              <a:rPr lang="en-US"/>
              <a:pPr>
                <a:defRPr/>
              </a:pPr>
              <a:t>‹#›</a:t>
            </a:fld>
            <a:endParaRPr lang="en-US"/>
          </a:p>
        </p:txBody>
      </p:sp>
      <p:sp>
        <p:nvSpPr>
          <p:cNvPr id="9" name="Footer Placeholder 6"/>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1004673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13341"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5"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Date Placeholder 3"/>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7" name="Slide Number Placeholder 4"/>
          <p:cNvSpPr>
            <a:spLocks noGrp="1"/>
          </p:cNvSpPr>
          <p:nvPr>
            <p:ph type="sldNum" sz="quarter" idx="11"/>
          </p:nvPr>
        </p:nvSpPr>
        <p:spPr/>
        <p:txBody>
          <a:bodyPr/>
          <a:lstStyle>
            <a:lvl1pPr eaLnBrk="0" hangingPunct="0">
              <a:defRPr sz="2600">
                <a:latin typeface="Arial" charset="0"/>
                <a:cs typeface="Arial" charset="0"/>
              </a:defRPr>
            </a:lvl1pPr>
          </a:lstStyle>
          <a:p>
            <a:pPr>
              <a:defRPr/>
            </a:pPr>
            <a:fld id="{8A58517E-5E62-4CE7-802C-9FA58E52AEB1}" type="slidenum">
              <a:rPr lang="en-US"/>
              <a:pPr>
                <a:defRPr/>
              </a:pPr>
              <a:t>‹#›</a:t>
            </a:fld>
            <a:endParaRPr lang="en-US"/>
          </a:p>
        </p:txBody>
      </p:sp>
      <p:sp>
        <p:nvSpPr>
          <p:cNvPr id="8" name="Footer Placeholder 5"/>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4015436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14365"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5"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Vertical Title 1"/>
          <p:cNvSpPr>
            <a:spLocks noGrp="1"/>
          </p:cNvSpPr>
          <p:nvPr>
            <p:ph type="title" orient="vert"/>
          </p:nvPr>
        </p:nvSpPr>
        <p:spPr>
          <a:xfrm>
            <a:off x="10607040" y="382906"/>
            <a:ext cx="3291840" cy="720661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731520" y="382906"/>
            <a:ext cx="9631680" cy="72066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Date Placeholder 3"/>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7" name="Slide Number Placeholder 4"/>
          <p:cNvSpPr>
            <a:spLocks noGrp="1"/>
          </p:cNvSpPr>
          <p:nvPr>
            <p:ph type="sldNum" sz="quarter" idx="11"/>
          </p:nvPr>
        </p:nvSpPr>
        <p:spPr/>
        <p:txBody>
          <a:bodyPr/>
          <a:lstStyle>
            <a:lvl1pPr eaLnBrk="0" hangingPunct="0">
              <a:defRPr sz="2600">
                <a:latin typeface="Arial" charset="0"/>
                <a:cs typeface="Arial" charset="0"/>
              </a:defRPr>
            </a:lvl1pPr>
          </a:lstStyle>
          <a:p>
            <a:pPr>
              <a:defRPr/>
            </a:pPr>
            <a:fld id="{59CC6E5A-AB74-41CE-873C-6870F573AF2E}" type="slidenum">
              <a:rPr lang="en-US"/>
              <a:pPr>
                <a:defRPr/>
              </a:pPr>
              <a:t>‹#›</a:t>
            </a:fld>
            <a:endParaRPr lang="en-US"/>
          </a:p>
        </p:txBody>
      </p:sp>
      <p:sp>
        <p:nvSpPr>
          <p:cNvPr id="8" name="Footer Placeholder 5"/>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3645945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graphicFrame>
        <p:nvGraphicFramePr>
          <p:cNvPr id="4"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15389" name="Image" r:id="rId3" imgW="7377778" imgH="1219048" progId="">
                  <p:embed/>
                </p:oleObj>
              </mc:Choice>
              <mc:Fallback>
                <p:oleObj name="Image" r:id="rId3" imgW="7377778" imgH="12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5"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2" name="Title 1"/>
          <p:cNvSpPr>
            <a:spLocks noGrp="1"/>
          </p:cNvSpPr>
          <p:nvPr>
            <p:ph type="title"/>
          </p:nvPr>
        </p:nvSpPr>
        <p:spPr>
          <a:xfrm>
            <a:off x="731520" y="382906"/>
            <a:ext cx="13167360" cy="676274"/>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731520" y="1737360"/>
            <a:ext cx="13167360" cy="5852160"/>
          </a:xfrm>
        </p:spPr>
        <p:txBody>
          <a:bodyPr/>
          <a:lstStyle/>
          <a:p>
            <a:pPr lvl="0"/>
            <a:r>
              <a:rPr lang="en-US" noProof="0" smtClean="0"/>
              <a:t>Click icon to add table</a:t>
            </a:r>
            <a:endParaRPr lang="fa-IR" noProof="0"/>
          </a:p>
        </p:txBody>
      </p:sp>
      <p:sp>
        <p:nvSpPr>
          <p:cNvPr id="6" name="Date Placeholder 3"/>
          <p:cNvSpPr>
            <a:spLocks noGrp="1"/>
          </p:cNvSpPr>
          <p:nvPr>
            <p:ph type="dt" sz="half" idx="10"/>
          </p:nvPr>
        </p:nvSpPr>
        <p:spPr/>
        <p:txBody>
          <a:bodyPr/>
          <a:lstStyle>
            <a:lvl1pPr eaLnBrk="0" hangingPunct="0">
              <a:defRPr sz="2600">
                <a:latin typeface="Arial" charset="0"/>
                <a:cs typeface="Arial" charset="0"/>
              </a:defRPr>
            </a:lvl1pPr>
          </a:lstStyle>
          <a:p>
            <a:pPr>
              <a:defRPr/>
            </a:pPr>
            <a:r>
              <a:rPr lang="en-US"/>
              <a:t>MRTwww.Win2Farsi.com</a:t>
            </a:r>
          </a:p>
        </p:txBody>
      </p:sp>
      <p:sp>
        <p:nvSpPr>
          <p:cNvPr id="7" name="Slide Number Placeholder 4"/>
          <p:cNvSpPr>
            <a:spLocks noGrp="1"/>
          </p:cNvSpPr>
          <p:nvPr>
            <p:ph type="sldNum" sz="quarter" idx="11"/>
          </p:nvPr>
        </p:nvSpPr>
        <p:spPr/>
        <p:txBody>
          <a:bodyPr/>
          <a:lstStyle>
            <a:lvl1pPr eaLnBrk="0" hangingPunct="0">
              <a:defRPr sz="2600">
                <a:latin typeface="Arial" charset="0"/>
                <a:cs typeface="Arial" charset="0"/>
              </a:defRPr>
            </a:lvl1pPr>
          </a:lstStyle>
          <a:p>
            <a:pPr>
              <a:defRPr/>
            </a:pPr>
            <a:fld id="{66D8A194-1405-4011-A28C-BBF8AFBA547D}" type="slidenum">
              <a:rPr lang="en-US"/>
              <a:pPr>
                <a:defRPr/>
              </a:pPr>
              <a:t>‹#›</a:t>
            </a:fld>
            <a:endParaRPr lang="en-US"/>
          </a:p>
        </p:txBody>
      </p:sp>
      <p:sp>
        <p:nvSpPr>
          <p:cNvPr id="8" name="Footer Placeholder 5"/>
          <p:cNvSpPr>
            <a:spLocks noGrp="1"/>
          </p:cNvSpPr>
          <p:nvPr>
            <p:ph type="ftr" sz="quarter" idx="12"/>
          </p:nvPr>
        </p:nvSpPr>
        <p:spPr/>
        <p:txBody>
          <a:bodyPr/>
          <a:lstStyle>
            <a:lvl1pPr eaLnBrk="0" hangingPunct="0">
              <a:defRPr sz="2600">
                <a:latin typeface="Arial" charset="0"/>
                <a:cs typeface="Arial" charset="0"/>
              </a:defRPr>
            </a:lvl1pPr>
          </a:lstStyle>
          <a:p>
            <a:pPr>
              <a:defRPr/>
            </a:pPr>
            <a:r>
              <a:rPr lang="en-US"/>
              <a:t>Company Logo</a:t>
            </a:r>
          </a:p>
        </p:txBody>
      </p:sp>
    </p:spTree>
    <p:extLst>
      <p:ext uri="{BB962C8B-B14F-4D97-AF65-F5344CB8AC3E}">
        <p14:creationId xmlns:p14="http://schemas.microsoft.com/office/powerpoint/2010/main" val="352588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11043" y="4758919"/>
            <a:ext cx="4159979" cy="2491740"/>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
        <p:nvSpPr>
          <p:cNvPr id="9" name="Picture Placeholder 6"/>
          <p:cNvSpPr>
            <a:spLocks noGrp="1"/>
          </p:cNvSpPr>
          <p:nvPr>
            <p:ph type="pic" sz="quarter" idx="11"/>
          </p:nvPr>
        </p:nvSpPr>
        <p:spPr>
          <a:xfrm>
            <a:off x="5184995" y="4758919"/>
            <a:ext cx="4705990" cy="2491740"/>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
        <p:nvSpPr>
          <p:cNvPr id="8" name="Picture Placeholder 6">
            <a:extLst>
              <a:ext uri="{FF2B5EF4-FFF2-40B4-BE49-F238E27FC236}">
                <a16:creationId xmlns="" xmlns:a16="http://schemas.microsoft.com/office/drawing/2014/main" id="{1F2DE5F8-FBB0-4CBF-AA42-036B2DF908FD}"/>
              </a:ext>
            </a:extLst>
          </p:cNvPr>
          <p:cNvSpPr>
            <a:spLocks noGrp="1"/>
          </p:cNvSpPr>
          <p:nvPr>
            <p:ph type="pic" sz="quarter" idx="12"/>
          </p:nvPr>
        </p:nvSpPr>
        <p:spPr>
          <a:xfrm>
            <a:off x="611043" y="1906049"/>
            <a:ext cx="4159979" cy="2491740"/>
          </a:xfrm>
          <a:prstGeom prst="rect">
            <a:avLst/>
          </a:prstGeom>
          <a:solidFill>
            <a:schemeClr val="bg1">
              <a:lumMod val="75000"/>
            </a:schemeClr>
          </a:solidFill>
        </p:spPr>
        <p:txBody>
          <a:bodyPr lIns="109700" tIns="54850" rIns="109700" bIns="54850"/>
          <a:lstStyle>
            <a:lvl1pPr>
              <a:defRPr>
                <a:latin typeface="IRANSans" panose="020B0506030804020204" pitchFamily="34" charset="-78"/>
                <a:cs typeface="IRANSans" panose="020B0506030804020204" pitchFamily="34" charset="-78"/>
              </a:defRPr>
            </a:lvl1pPr>
          </a:lstStyle>
          <a:p>
            <a:endParaRPr lang="en-US" dirty="0"/>
          </a:p>
        </p:txBody>
      </p:sp>
    </p:spTree>
    <p:extLst>
      <p:ext uri="{BB962C8B-B14F-4D97-AF65-F5344CB8AC3E}">
        <p14:creationId xmlns:p14="http://schemas.microsoft.com/office/powerpoint/2010/main" val="17435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Picture Placeholder 2">
            <a:extLst>
              <a:ext uri="{FF2B5EF4-FFF2-40B4-BE49-F238E27FC236}">
                <a16:creationId xmlns="" xmlns:a16="http://schemas.microsoft.com/office/drawing/2014/main" id="{7DE121BA-7D6B-4E17-B2CC-DE19BA01C108}"/>
              </a:ext>
            </a:extLst>
          </p:cNvPr>
          <p:cNvSpPr>
            <a:spLocks noGrp="1"/>
          </p:cNvSpPr>
          <p:nvPr>
            <p:ph type="pic" sz="quarter" idx="10"/>
          </p:nvPr>
        </p:nvSpPr>
        <p:spPr>
          <a:xfrm>
            <a:off x="8910768" y="0"/>
            <a:ext cx="4623405" cy="4264114"/>
          </a:xfrm>
          <a:prstGeom prst="rect">
            <a:avLst/>
          </a:prstGeom>
          <a:solidFill>
            <a:schemeClr val="bg1">
              <a:lumMod val="75000"/>
            </a:schemeClr>
          </a:solidFill>
        </p:spPr>
      </p:sp>
      <p:sp>
        <p:nvSpPr>
          <p:cNvPr id="7" name="Picture Placeholder 15">
            <a:extLst>
              <a:ext uri="{FF2B5EF4-FFF2-40B4-BE49-F238E27FC236}">
                <a16:creationId xmlns="" xmlns:a16="http://schemas.microsoft.com/office/drawing/2014/main" id="{81E0A7DF-B6FD-4C86-8C84-99B9A581D4C8}"/>
              </a:ext>
            </a:extLst>
          </p:cNvPr>
          <p:cNvSpPr>
            <a:spLocks noGrp="1"/>
          </p:cNvSpPr>
          <p:nvPr>
            <p:ph type="pic" sz="quarter" idx="11"/>
          </p:nvPr>
        </p:nvSpPr>
        <p:spPr>
          <a:xfrm>
            <a:off x="5922981" y="4687254"/>
            <a:ext cx="5148546" cy="3542347"/>
          </a:xfrm>
          <a:prstGeom prst="rect">
            <a:avLst/>
          </a:prstGeom>
          <a:solidFill>
            <a:schemeClr val="bg1">
              <a:lumMod val="75000"/>
            </a:schemeClr>
          </a:solidFill>
        </p:spPr>
      </p:sp>
    </p:spTree>
    <p:extLst>
      <p:ext uri="{BB962C8B-B14F-4D97-AF65-F5344CB8AC3E}">
        <p14:creationId xmlns:p14="http://schemas.microsoft.com/office/powerpoint/2010/main" val="166140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5" name="Rectangle 4"/>
          <p:cNvSpPr/>
          <p:nvPr userDrawn="1"/>
        </p:nvSpPr>
        <p:spPr>
          <a:xfrm>
            <a:off x="1078203" y="1829142"/>
            <a:ext cx="4749037" cy="5083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9700" tIns="54850" rIns="109700" bIns="54850" rtlCol="0" anchor="ctr"/>
          <a:lstStyle/>
          <a:p>
            <a:pPr algn="ctr" defTabSz="1097007"/>
            <a:endParaRPr lang="en-US" sz="1100" dirty="0">
              <a:solidFill>
                <a:prstClr val="white"/>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54046519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2.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vmlDrawing" Target="../drawings/vmlDrawing2.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oleObject" Target="../embeddings/oleObject3.bin"/><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171" rtl="0" eaLnBrk="1" latinLnBrk="0" hangingPunct="1">
        <a:spcBef>
          <a:spcPct val="0"/>
        </a:spcBef>
        <a:buNone/>
        <a:defRPr sz="4400" kern="1200">
          <a:solidFill>
            <a:schemeClr val="tx1"/>
          </a:solidFill>
          <a:latin typeface="+mj-lt"/>
          <a:ea typeface="+mj-ea"/>
          <a:cs typeface="+mj-cs"/>
        </a:defRPr>
      </a:lvl1pPr>
    </p:titleStyle>
    <p:bodyStyle>
      <a:lvl1pPr marL="342814" indent="-342814" algn="l" defTabSz="914171"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42764" indent="-285679" algn="l" defTabSz="91417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714" indent="-228543" algn="l" defTabSz="91417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71"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900" kern="1200">
          <a:solidFill>
            <a:schemeClr val="tx1"/>
          </a:solidFill>
          <a:latin typeface="+mn-lt"/>
          <a:ea typeface="+mn-ea"/>
          <a:cs typeface="+mn-cs"/>
        </a:defRPr>
      </a:lvl1pPr>
      <a:lvl2pPr marL="457086" algn="l" defTabSz="914171" rtl="0" eaLnBrk="1" latinLnBrk="0" hangingPunct="1">
        <a:defRPr sz="1900" kern="1200">
          <a:solidFill>
            <a:schemeClr val="tx1"/>
          </a:solidFill>
          <a:latin typeface="+mn-lt"/>
          <a:ea typeface="+mn-ea"/>
          <a:cs typeface="+mn-cs"/>
        </a:defRPr>
      </a:lvl2pPr>
      <a:lvl3pPr marL="914171" algn="l" defTabSz="914171" rtl="0" eaLnBrk="1" latinLnBrk="0" hangingPunct="1">
        <a:defRPr sz="1900" kern="1200">
          <a:solidFill>
            <a:schemeClr val="tx1"/>
          </a:solidFill>
          <a:latin typeface="+mn-lt"/>
          <a:ea typeface="+mn-ea"/>
          <a:cs typeface="+mn-cs"/>
        </a:defRPr>
      </a:lvl3pPr>
      <a:lvl4pPr marL="1371257" algn="l" defTabSz="914171" rtl="0" eaLnBrk="1" latinLnBrk="0" hangingPunct="1">
        <a:defRPr sz="1900" kern="1200">
          <a:solidFill>
            <a:schemeClr val="tx1"/>
          </a:solidFill>
          <a:latin typeface="+mn-lt"/>
          <a:ea typeface="+mn-ea"/>
          <a:cs typeface="+mn-cs"/>
        </a:defRPr>
      </a:lvl4pPr>
      <a:lvl5pPr marL="1828343" algn="l" defTabSz="914171" rtl="0" eaLnBrk="1" latinLnBrk="0" hangingPunct="1">
        <a:defRPr sz="1900" kern="1200">
          <a:solidFill>
            <a:schemeClr val="tx1"/>
          </a:solidFill>
          <a:latin typeface="+mn-lt"/>
          <a:ea typeface="+mn-ea"/>
          <a:cs typeface="+mn-cs"/>
        </a:defRPr>
      </a:lvl5pPr>
      <a:lvl6pPr marL="2285429" algn="l" defTabSz="914171" rtl="0" eaLnBrk="1" latinLnBrk="0" hangingPunct="1">
        <a:defRPr sz="1900" kern="1200">
          <a:solidFill>
            <a:schemeClr val="tx1"/>
          </a:solidFill>
          <a:latin typeface="+mn-lt"/>
          <a:ea typeface="+mn-ea"/>
          <a:cs typeface="+mn-cs"/>
        </a:defRPr>
      </a:lvl6pPr>
      <a:lvl7pPr marL="2742514" algn="l" defTabSz="914171" rtl="0" eaLnBrk="1" latinLnBrk="0" hangingPunct="1">
        <a:defRPr sz="1900" kern="1200">
          <a:solidFill>
            <a:schemeClr val="tx1"/>
          </a:solidFill>
          <a:latin typeface="+mn-lt"/>
          <a:ea typeface="+mn-ea"/>
          <a:cs typeface="+mn-cs"/>
        </a:defRPr>
      </a:lvl7pPr>
      <a:lvl8pPr marL="3199600" algn="l" defTabSz="914171" rtl="0" eaLnBrk="1" latinLnBrk="0" hangingPunct="1">
        <a:defRPr sz="1900" kern="1200">
          <a:solidFill>
            <a:schemeClr val="tx1"/>
          </a:solidFill>
          <a:latin typeface="+mn-lt"/>
          <a:ea typeface="+mn-ea"/>
          <a:cs typeface="+mn-cs"/>
        </a:defRPr>
      </a:lvl8pPr>
      <a:lvl9pPr marL="3656686" algn="l" defTabSz="91417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47556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xStyles>
    <p:titleStyle>
      <a:lvl1pPr algn="l" defTabSz="1097007"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4252" indent="-274252" algn="l" defTabSz="1097007"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2755" indent="-274252" algn="l" defTabSz="1097007"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71257" indent="-274252" algn="l" defTabSz="1097007"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9761" indent="-274252" algn="l" defTabSz="1097007"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4pPr>
      <a:lvl5pPr marL="2468265" indent="-274252" algn="l" defTabSz="1097007"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5pPr>
      <a:lvl6pPr marL="3016768" indent="-274252" algn="l" defTabSz="1097007"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6pPr>
      <a:lvl7pPr marL="3565269" indent="-274252" algn="l" defTabSz="1097007"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7pPr>
      <a:lvl8pPr marL="4113771" indent="-274252" algn="l" defTabSz="1097007"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8pPr>
      <a:lvl9pPr marL="4662275" indent="-274252" algn="l" defTabSz="1097007"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97007" rtl="0" eaLnBrk="1" latinLnBrk="0" hangingPunct="1">
        <a:defRPr sz="2100" kern="1200">
          <a:solidFill>
            <a:schemeClr val="tx1"/>
          </a:solidFill>
          <a:latin typeface="+mn-lt"/>
          <a:ea typeface="+mn-ea"/>
          <a:cs typeface="+mn-cs"/>
        </a:defRPr>
      </a:lvl1pPr>
      <a:lvl2pPr marL="548504" algn="l" defTabSz="1097007" rtl="0" eaLnBrk="1" latinLnBrk="0" hangingPunct="1">
        <a:defRPr sz="2100" kern="1200">
          <a:solidFill>
            <a:schemeClr val="tx1"/>
          </a:solidFill>
          <a:latin typeface="+mn-lt"/>
          <a:ea typeface="+mn-ea"/>
          <a:cs typeface="+mn-cs"/>
        </a:defRPr>
      </a:lvl2pPr>
      <a:lvl3pPr marL="1097007" algn="l" defTabSz="1097007" rtl="0" eaLnBrk="1" latinLnBrk="0" hangingPunct="1">
        <a:defRPr sz="2100" kern="1200">
          <a:solidFill>
            <a:schemeClr val="tx1"/>
          </a:solidFill>
          <a:latin typeface="+mn-lt"/>
          <a:ea typeface="+mn-ea"/>
          <a:cs typeface="+mn-cs"/>
        </a:defRPr>
      </a:lvl3pPr>
      <a:lvl4pPr marL="1645509" algn="l" defTabSz="1097007" rtl="0" eaLnBrk="1" latinLnBrk="0" hangingPunct="1">
        <a:defRPr sz="2100" kern="1200">
          <a:solidFill>
            <a:schemeClr val="tx1"/>
          </a:solidFill>
          <a:latin typeface="+mn-lt"/>
          <a:ea typeface="+mn-ea"/>
          <a:cs typeface="+mn-cs"/>
        </a:defRPr>
      </a:lvl4pPr>
      <a:lvl5pPr marL="2194010" algn="l" defTabSz="1097007" rtl="0" eaLnBrk="1" latinLnBrk="0" hangingPunct="1">
        <a:defRPr sz="2100" kern="1200">
          <a:solidFill>
            <a:schemeClr val="tx1"/>
          </a:solidFill>
          <a:latin typeface="+mn-lt"/>
          <a:ea typeface="+mn-ea"/>
          <a:cs typeface="+mn-cs"/>
        </a:defRPr>
      </a:lvl5pPr>
      <a:lvl6pPr marL="2742514" algn="l" defTabSz="1097007" rtl="0" eaLnBrk="1" latinLnBrk="0" hangingPunct="1">
        <a:defRPr sz="2100" kern="1200">
          <a:solidFill>
            <a:schemeClr val="tx1"/>
          </a:solidFill>
          <a:latin typeface="+mn-lt"/>
          <a:ea typeface="+mn-ea"/>
          <a:cs typeface="+mn-cs"/>
        </a:defRPr>
      </a:lvl6pPr>
      <a:lvl7pPr marL="3291018" algn="l" defTabSz="1097007" rtl="0" eaLnBrk="1" latinLnBrk="0" hangingPunct="1">
        <a:defRPr sz="2100" kern="1200">
          <a:solidFill>
            <a:schemeClr val="tx1"/>
          </a:solidFill>
          <a:latin typeface="+mn-lt"/>
          <a:ea typeface="+mn-ea"/>
          <a:cs typeface="+mn-cs"/>
        </a:defRPr>
      </a:lvl7pPr>
      <a:lvl8pPr marL="3839522" algn="l" defTabSz="1097007" rtl="0" eaLnBrk="1" latinLnBrk="0" hangingPunct="1">
        <a:defRPr sz="2100" kern="1200">
          <a:solidFill>
            <a:schemeClr val="tx1"/>
          </a:solidFill>
          <a:latin typeface="+mn-lt"/>
          <a:ea typeface="+mn-ea"/>
          <a:cs typeface="+mn-cs"/>
        </a:defRPr>
      </a:lvl8pPr>
      <a:lvl9pPr marL="4388022" algn="l" defTabSz="1097007"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39"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2081" name="Image" r:id="rId15" imgW="7377778" imgH="1219048" progId="">
                  <p:embed/>
                </p:oleObj>
              </mc:Choice>
              <mc:Fallback>
                <p:oleObj name="Image" r:id="rId15" imgW="7377778" imgH="1219048"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1027" name="Rectangle 3"/>
          <p:cNvSpPr>
            <a:spLocks noGrp="1" noChangeArrowheads="1"/>
          </p:cNvSpPr>
          <p:nvPr>
            <p:ph type="body" idx="1"/>
          </p:nvPr>
        </p:nvSpPr>
        <p:spPr bwMode="auto">
          <a:xfrm>
            <a:off x="731520" y="1737360"/>
            <a:ext cx="13167360" cy="5852160"/>
          </a:xfrm>
          <a:prstGeom prst="rect">
            <a:avLst/>
          </a:prstGeom>
          <a:noFill/>
          <a:ln w="9525">
            <a:noFill/>
            <a:miter lim="800000"/>
            <a:headEnd/>
            <a:tailEnd/>
          </a:ln>
          <a:effectLst/>
        </p:spPr>
        <p:txBody>
          <a:bodyPr vert="horz" wrap="square" lIns="130589" tIns="65295" rIns="130589" bIns="6529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87680" y="7772404"/>
            <a:ext cx="3413760" cy="384810"/>
          </a:xfrm>
          <a:prstGeom prst="rect">
            <a:avLst/>
          </a:prstGeom>
          <a:noFill/>
          <a:ln w="9525">
            <a:noFill/>
            <a:miter lim="800000"/>
            <a:headEnd/>
            <a:tailEnd/>
          </a:ln>
          <a:effectLst/>
        </p:spPr>
        <p:txBody>
          <a:bodyPr vert="horz" wrap="square" lIns="130589" tIns="65295" rIns="130589" bIns="65295" numCol="1" anchor="t" anchorCtr="0" compatLnSpc="1">
            <a:prstTxWarp prst="textNoShape">
              <a:avLst/>
            </a:prstTxWarp>
          </a:bodyPr>
          <a:lstStyle>
            <a:lvl1pPr>
              <a:defRPr>
                <a:effectLst>
                  <a:outerShdw blurRad="38100" dist="38100" dir="2700000" algn="tl">
                    <a:srgbClr val="C0C0C0"/>
                  </a:outerShdw>
                </a:effectLst>
              </a:defRPr>
            </a:lvl1pPr>
          </a:lstStyle>
          <a:p>
            <a:pPr fontAlgn="base">
              <a:spcBef>
                <a:spcPct val="0"/>
              </a:spcBef>
              <a:spcAft>
                <a:spcPct val="0"/>
              </a:spcAft>
            </a:pPr>
            <a:r>
              <a:rPr lang="en-US" sz="1700">
                <a:solidFill>
                  <a:srgbClr val="2B166E"/>
                </a:solidFill>
              </a:rPr>
              <a:t>MRTwww.Win2Farsi.com</a:t>
            </a:r>
          </a:p>
        </p:txBody>
      </p:sp>
      <p:sp>
        <p:nvSpPr>
          <p:cNvPr id="1026" name="Rectangle 2"/>
          <p:cNvSpPr>
            <a:spLocks noGrp="1" noChangeArrowheads="1"/>
          </p:cNvSpPr>
          <p:nvPr>
            <p:ph type="title"/>
          </p:nvPr>
        </p:nvSpPr>
        <p:spPr bwMode="white">
          <a:xfrm>
            <a:off x="731520" y="382906"/>
            <a:ext cx="13167360" cy="676274"/>
          </a:xfrm>
          <a:prstGeom prst="rect">
            <a:avLst/>
          </a:prstGeom>
          <a:noFill/>
          <a:ln w="9525">
            <a:noFill/>
            <a:miter lim="800000"/>
            <a:headEnd/>
            <a:tailEnd/>
          </a:ln>
          <a:effectLst/>
        </p:spPr>
        <p:txBody>
          <a:bodyPr vert="horz" wrap="square" lIns="130589" tIns="65295" rIns="130589" bIns="65295" numCol="1" anchor="ctr" anchorCtr="0" compatLnSpc="1">
            <a:prstTxWarp prst="textNoShape">
              <a:avLst/>
            </a:prstTxWarp>
          </a:bodyPr>
          <a:lstStyle/>
          <a:p>
            <a:pPr lvl="0"/>
            <a:r>
              <a:rPr lang="en-US" smtClean="0"/>
              <a:t>Click to edit Master title style</a:t>
            </a:r>
          </a:p>
        </p:txBody>
      </p:sp>
      <p:sp>
        <p:nvSpPr>
          <p:cNvPr id="1040" name="Line 16"/>
          <p:cNvSpPr>
            <a:spLocks noChangeShapeType="1"/>
          </p:cNvSpPr>
          <p:nvPr/>
        </p:nvSpPr>
        <p:spPr bwMode="auto">
          <a:xfrm>
            <a:off x="680722" y="7829550"/>
            <a:ext cx="13365480" cy="0"/>
          </a:xfrm>
          <a:prstGeom prst="line">
            <a:avLst/>
          </a:prstGeom>
          <a:noFill/>
          <a:ln w="9525">
            <a:solidFill>
              <a:schemeClr val="tx1"/>
            </a:solidFill>
            <a:round/>
            <a:headEnd/>
            <a:tailEnd/>
          </a:ln>
          <a:effectLst/>
        </p:spPr>
        <p:txBody>
          <a:bodyPr lIns="130589" tIns="65295" rIns="130589" bIns="65295"/>
          <a:lstStyle/>
          <a:p>
            <a:pPr fontAlgn="base">
              <a:spcBef>
                <a:spcPct val="0"/>
              </a:spcBef>
              <a:spcAft>
                <a:spcPct val="0"/>
              </a:spcAft>
            </a:pPr>
            <a:endParaRPr lang="fa-IR" sz="1700">
              <a:solidFill>
                <a:srgbClr val="2B166E"/>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5364480" y="7776214"/>
            <a:ext cx="3413760" cy="384810"/>
          </a:xfrm>
          <a:prstGeom prst="rect">
            <a:avLst/>
          </a:prstGeom>
          <a:noFill/>
          <a:ln w="9525">
            <a:noFill/>
            <a:miter lim="800000"/>
            <a:headEnd/>
            <a:tailEnd/>
          </a:ln>
          <a:effectLst/>
        </p:spPr>
        <p:txBody>
          <a:bodyPr vert="horz" wrap="square" lIns="130589" tIns="65295" rIns="130589" bIns="65295" numCol="1" anchor="t" anchorCtr="0" compatLnSpc="1">
            <a:prstTxWarp prst="textNoShape">
              <a:avLst/>
            </a:prstTxWarp>
          </a:bodyPr>
          <a:lstStyle>
            <a:lvl1pPr algn="ctr">
              <a:defRPr>
                <a:effectLst>
                  <a:outerShdw blurRad="38100" dist="38100" dir="2700000" algn="tl">
                    <a:srgbClr val="C0C0C0"/>
                  </a:outerShdw>
                </a:effectLst>
              </a:defRPr>
            </a:lvl1pPr>
          </a:lstStyle>
          <a:p>
            <a:pPr fontAlgn="base">
              <a:spcBef>
                <a:spcPct val="0"/>
              </a:spcBef>
              <a:spcAft>
                <a:spcPct val="0"/>
              </a:spcAft>
            </a:pPr>
            <a:fld id="{974E4681-579E-4127-B54D-BAB986362723}" type="slidenum">
              <a:rPr lang="en-US" sz="1700">
                <a:solidFill>
                  <a:srgbClr val="2B166E"/>
                </a:solidFill>
              </a:rPr>
              <a:pPr fontAlgn="base">
                <a:spcBef>
                  <a:spcPct val="0"/>
                </a:spcBef>
                <a:spcAft>
                  <a:spcPct val="0"/>
                </a:spcAft>
              </a:pPr>
              <a:t>‹#›</a:t>
            </a:fld>
            <a:endParaRPr lang="en-US" sz="1700">
              <a:solidFill>
                <a:srgbClr val="2B166E"/>
              </a:solidFill>
            </a:endParaRPr>
          </a:p>
        </p:txBody>
      </p:sp>
      <p:sp>
        <p:nvSpPr>
          <p:cNvPr id="1029" name="Rectangle 5"/>
          <p:cNvSpPr>
            <a:spLocks noGrp="1" noChangeArrowheads="1"/>
          </p:cNvSpPr>
          <p:nvPr>
            <p:ph type="ftr" sz="quarter" idx="3"/>
          </p:nvPr>
        </p:nvSpPr>
        <p:spPr bwMode="auto">
          <a:xfrm>
            <a:off x="9509760" y="7776214"/>
            <a:ext cx="4632960" cy="384810"/>
          </a:xfrm>
          <a:prstGeom prst="rect">
            <a:avLst/>
          </a:prstGeom>
          <a:noFill/>
          <a:ln w="9525">
            <a:noFill/>
            <a:miter lim="800000"/>
            <a:headEnd/>
            <a:tailEnd/>
          </a:ln>
          <a:effectLst/>
        </p:spPr>
        <p:txBody>
          <a:bodyPr vert="horz" wrap="square" lIns="130589" tIns="65295" rIns="130589" bIns="65295" numCol="1" anchor="t" anchorCtr="0" compatLnSpc="1">
            <a:prstTxWarp prst="textNoShape">
              <a:avLst/>
            </a:prstTxWarp>
          </a:bodyPr>
          <a:lstStyle>
            <a:lvl1pPr algn="r">
              <a:defRPr>
                <a:effectLst>
                  <a:outerShdw blurRad="38100" dist="38100" dir="2700000" algn="tl">
                    <a:srgbClr val="C0C0C0"/>
                  </a:outerShdw>
                </a:effectLst>
              </a:defRPr>
            </a:lvl1pPr>
          </a:lstStyle>
          <a:p>
            <a:pPr fontAlgn="base">
              <a:spcBef>
                <a:spcPct val="0"/>
              </a:spcBef>
              <a:spcAft>
                <a:spcPct val="0"/>
              </a:spcAft>
            </a:pPr>
            <a:r>
              <a:rPr lang="en-US" sz="1700">
                <a:solidFill>
                  <a:srgbClr val="2B166E"/>
                </a:solidFill>
              </a:rPr>
              <a:t>Company Logo</a:t>
            </a:r>
          </a:p>
        </p:txBody>
      </p:sp>
    </p:spTree>
    <p:extLst>
      <p:ext uri="{BB962C8B-B14F-4D97-AF65-F5344CB8AC3E}">
        <p14:creationId xmlns:p14="http://schemas.microsoft.com/office/powerpoint/2010/main" val="41755886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p:txStyles>
    <p:titleStyle>
      <a:lvl1pPr algn="ctr" rtl="1" eaLnBrk="1" fontAlgn="base" hangingPunct="1">
        <a:spcBef>
          <a:spcPct val="0"/>
        </a:spcBef>
        <a:spcAft>
          <a:spcPct val="0"/>
        </a:spcAft>
        <a:defRPr sz="4600" b="1">
          <a:solidFill>
            <a:schemeClr val="bg1"/>
          </a:solidFill>
          <a:latin typeface="+mj-lt"/>
          <a:ea typeface="+mj-ea"/>
          <a:cs typeface="+mj-cs"/>
        </a:defRPr>
      </a:lvl1pPr>
      <a:lvl2pPr algn="ctr" rtl="1" eaLnBrk="1" fontAlgn="base" hangingPunct="1">
        <a:spcBef>
          <a:spcPct val="0"/>
        </a:spcBef>
        <a:spcAft>
          <a:spcPct val="0"/>
        </a:spcAft>
        <a:defRPr sz="4600" b="1">
          <a:solidFill>
            <a:schemeClr val="bg1"/>
          </a:solidFill>
          <a:latin typeface="Verdana" pitchFamily="34" charset="0"/>
        </a:defRPr>
      </a:lvl2pPr>
      <a:lvl3pPr algn="ctr" rtl="1" eaLnBrk="1" fontAlgn="base" hangingPunct="1">
        <a:spcBef>
          <a:spcPct val="0"/>
        </a:spcBef>
        <a:spcAft>
          <a:spcPct val="0"/>
        </a:spcAft>
        <a:defRPr sz="4600" b="1">
          <a:solidFill>
            <a:schemeClr val="bg1"/>
          </a:solidFill>
          <a:latin typeface="Verdana" pitchFamily="34" charset="0"/>
        </a:defRPr>
      </a:lvl3pPr>
      <a:lvl4pPr algn="ctr" rtl="1" eaLnBrk="1" fontAlgn="base" hangingPunct="1">
        <a:spcBef>
          <a:spcPct val="0"/>
        </a:spcBef>
        <a:spcAft>
          <a:spcPct val="0"/>
        </a:spcAft>
        <a:defRPr sz="4600" b="1">
          <a:solidFill>
            <a:schemeClr val="bg1"/>
          </a:solidFill>
          <a:latin typeface="Verdana" pitchFamily="34" charset="0"/>
        </a:defRPr>
      </a:lvl4pPr>
      <a:lvl5pPr algn="ctr" rtl="1" eaLnBrk="1" fontAlgn="base" hangingPunct="1">
        <a:spcBef>
          <a:spcPct val="0"/>
        </a:spcBef>
        <a:spcAft>
          <a:spcPct val="0"/>
        </a:spcAft>
        <a:defRPr sz="4600" b="1">
          <a:solidFill>
            <a:schemeClr val="bg1"/>
          </a:solidFill>
          <a:latin typeface="Verdana" pitchFamily="34" charset="0"/>
        </a:defRPr>
      </a:lvl5pPr>
      <a:lvl6pPr marL="652946" algn="ctr" rtl="1" eaLnBrk="1" fontAlgn="base" hangingPunct="1">
        <a:spcBef>
          <a:spcPct val="0"/>
        </a:spcBef>
        <a:spcAft>
          <a:spcPct val="0"/>
        </a:spcAft>
        <a:defRPr sz="4600" b="1">
          <a:solidFill>
            <a:schemeClr val="bg1"/>
          </a:solidFill>
          <a:latin typeface="Verdana" pitchFamily="34" charset="0"/>
        </a:defRPr>
      </a:lvl6pPr>
      <a:lvl7pPr marL="1305895" algn="ctr" rtl="1" eaLnBrk="1" fontAlgn="base" hangingPunct="1">
        <a:spcBef>
          <a:spcPct val="0"/>
        </a:spcBef>
        <a:spcAft>
          <a:spcPct val="0"/>
        </a:spcAft>
        <a:defRPr sz="4600" b="1">
          <a:solidFill>
            <a:schemeClr val="bg1"/>
          </a:solidFill>
          <a:latin typeface="Verdana" pitchFamily="34" charset="0"/>
        </a:defRPr>
      </a:lvl7pPr>
      <a:lvl8pPr marL="1958843" algn="ctr" rtl="1" eaLnBrk="1" fontAlgn="base" hangingPunct="1">
        <a:spcBef>
          <a:spcPct val="0"/>
        </a:spcBef>
        <a:spcAft>
          <a:spcPct val="0"/>
        </a:spcAft>
        <a:defRPr sz="4600" b="1">
          <a:solidFill>
            <a:schemeClr val="bg1"/>
          </a:solidFill>
          <a:latin typeface="Verdana" pitchFamily="34" charset="0"/>
        </a:defRPr>
      </a:lvl8pPr>
      <a:lvl9pPr marL="2611791" algn="ctr" rtl="1" eaLnBrk="1" fontAlgn="base" hangingPunct="1">
        <a:spcBef>
          <a:spcPct val="0"/>
        </a:spcBef>
        <a:spcAft>
          <a:spcPct val="0"/>
        </a:spcAft>
        <a:defRPr sz="4600" b="1">
          <a:solidFill>
            <a:schemeClr val="bg1"/>
          </a:solidFill>
          <a:latin typeface="Verdana" pitchFamily="34" charset="0"/>
        </a:defRPr>
      </a:lvl9pPr>
    </p:titleStyle>
    <p:bodyStyle>
      <a:lvl1pPr marL="489711" indent="-489711" algn="r" rtl="1" eaLnBrk="1" fontAlgn="base" hangingPunct="1">
        <a:spcBef>
          <a:spcPct val="20000"/>
        </a:spcBef>
        <a:spcAft>
          <a:spcPct val="0"/>
        </a:spcAft>
        <a:buClr>
          <a:schemeClr val="hlink"/>
        </a:buClr>
        <a:buFont typeface="Wingdings" pitchFamily="2" charset="2"/>
        <a:buChar char="v"/>
        <a:defRPr sz="4000" b="1">
          <a:solidFill>
            <a:schemeClr val="accent1"/>
          </a:solidFill>
          <a:latin typeface="+mn-lt"/>
          <a:ea typeface="+mn-ea"/>
          <a:cs typeface="+mn-cs"/>
        </a:defRPr>
      </a:lvl1pPr>
      <a:lvl2pPr marL="1061040" indent="-408094" algn="r" rtl="1" eaLnBrk="1" fontAlgn="base" hangingPunct="1">
        <a:spcBef>
          <a:spcPct val="20000"/>
        </a:spcBef>
        <a:spcAft>
          <a:spcPct val="0"/>
        </a:spcAft>
        <a:buClr>
          <a:schemeClr val="accent1"/>
        </a:buClr>
        <a:buFont typeface="Wingdings" pitchFamily="2" charset="2"/>
        <a:buChar char="§"/>
        <a:defRPr sz="4000">
          <a:solidFill>
            <a:schemeClr val="tx1"/>
          </a:solidFill>
          <a:latin typeface="Arial" charset="0"/>
        </a:defRPr>
      </a:lvl2pPr>
      <a:lvl3pPr marL="1632368" indent="-326472" algn="r" rtl="1" eaLnBrk="1" fontAlgn="base" hangingPunct="1">
        <a:spcBef>
          <a:spcPct val="20000"/>
        </a:spcBef>
        <a:spcAft>
          <a:spcPct val="0"/>
        </a:spcAft>
        <a:buClr>
          <a:schemeClr val="tx1"/>
        </a:buClr>
        <a:buChar char="•"/>
        <a:defRPr sz="3400">
          <a:solidFill>
            <a:schemeClr val="tx1"/>
          </a:solidFill>
          <a:latin typeface="Arial" charset="0"/>
        </a:defRPr>
      </a:lvl3pPr>
      <a:lvl4pPr marL="2285314" indent="-326472" algn="r" rtl="1" eaLnBrk="1" fontAlgn="base" hangingPunct="1">
        <a:spcBef>
          <a:spcPct val="20000"/>
        </a:spcBef>
        <a:spcAft>
          <a:spcPct val="0"/>
        </a:spcAft>
        <a:buChar char="–"/>
        <a:defRPr sz="2900">
          <a:solidFill>
            <a:schemeClr val="tx1"/>
          </a:solidFill>
          <a:latin typeface="Arial" charset="0"/>
        </a:defRPr>
      </a:lvl4pPr>
      <a:lvl5pPr marL="2938260" indent="-326472" algn="r" rtl="1" eaLnBrk="1" fontAlgn="base" hangingPunct="1">
        <a:spcBef>
          <a:spcPct val="20000"/>
        </a:spcBef>
        <a:spcAft>
          <a:spcPct val="0"/>
        </a:spcAft>
        <a:buChar char="»"/>
        <a:defRPr sz="2900">
          <a:solidFill>
            <a:schemeClr val="tx1"/>
          </a:solidFill>
          <a:latin typeface="Arial" charset="0"/>
        </a:defRPr>
      </a:lvl5pPr>
      <a:lvl6pPr marL="3591206" indent="-326472" algn="r" rtl="1" eaLnBrk="1" fontAlgn="base" hangingPunct="1">
        <a:spcBef>
          <a:spcPct val="20000"/>
        </a:spcBef>
        <a:spcAft>
          <a:spcPct val="0"/>
        </a:spcAft>
        <a:buChar char="»"/>
        <a:defRPr sz="2900">
          <a:solidFill>
            <a:schemeClr val="tx1"/>
          </a:solidFill>
          <a:latin typeface="Arial" charset="0"/>
        </a:defRPr>
      </a:lvl6pPr>
      <a:lvl7pPr marL="4244153" indent="-326472" algn="r" rtl="1" eaLnBrk="1" fontAlgn="base" hangingPunct="1">
        <a:spcBef>
          <a:spcPct val="20000"/>
        </a:spcBef>
        <a:spcAft>
          <a:spcPct val="0"/>
        </a:spcAft>
        <a:buChar char="»"/>
        <a:defRPr sz="2900">
          <a:solidFill>
            <a:schemeClr val="tx1"/>
          </a:solidFill>
          <a:latin typeface="Arial" charset="0"/>
        </a:defRPr>
      </a:lvl7pPr>
      <a:lvl8pPr marL="4897102" indent="-326472" algn="r" rtl="1" eaLnBrk="1" fontAlgn="base" hangingPunct="1">
        <a:spcBef>
          <a:spcPct val="20000"/>
        </a:spcBef>
        <a:spcAft>
          <a:spcPct val="0"/>
        </a:spcAft>
        <a:buChar char="»"/>
        <a:defRPr sz="2900">
          <a:solidFill>
            <a:schemeClr val="tx1"/>
          </a:solidFill>
          <a:latin typeface="Arial" charset="0"/>
        </a:defRPr>
      </a:lvl8pPr>
      <a:lvl9pPr marL="5550050" indent="-326472" algn="r" rtl="1" eaLnBrk="1" fontAlgn="base" hangingPunct="1">
        <a:spcBef>
          <a:spcPct val="20000"/>
        </a:spcBef>
        <a:spcAft>
          <a:spcPct val="0"/>
        </a:spcAft>
        <a:buChar char="»"/>
        <a:defRPr sz="2900">
          <a:solidFill>
            <a:schemeClr val="tx1"/>
          </a:solidFill>
          <a:latin typeface="Arial" charset="0"/>
        </a:defRPr>
      </a:lvl9pPr>
    </p:bodyStyle>
    <p:otherStyle>
      <a:defPPr>
        <a:defRPr lang="fa-IR"/>
      </a:defPPr>
      <a:lvl1pPr marL="0" algn="r" defTabSz="1305895" rtl="1" eaLnBrk="1" latinLnBrk="0" hangingPunct="1">
        <a:defRPr sz="2600" kern="1200">
          <a:solidFill>
            <a:schemeClr val="tx1"/>
          </a:solidFill>
          <a:latin typeface="+mn-lt"/>
          <a:ea typeface="+mn-ea"/>
          <a:cs typeface="+mn-cs"/>
        </a:defRPr>
      </a:lvl1pPr>
      <a:lvl2pPr marL="652946" algn="r" defTabSz="1305895" rtl="1" eaLnBrk="1" latinLnBrk="0" hangingPunct="1">
        <a:defRPr sz="2600" kern="1200">
          <a:solidFill>
            <a:schemeClr val="tx1"/>
          </a:solidFill>
          <a:latin typeface="+mn-lt"/>
          <a:ea typeface="+mn-ea"/>
          <a:cs typeface="+mn-cs"/>
        </a:defRPr>
      </a:lvl2pPr>
      <a:lvl3pPr marL="1305895" algn="r" defTabSz="1305895" rtl="1" eaLnBrk="1" latinLnBrk="0" hangingPunct="1">
        <a:defRPr sz="2600" kern="1200">
          <a:solidFill>
            <a:schemeClr val="tx1"/>
          </a:solidFill>
          <a:latin typeface="+mn-lt"/>
          <a:ea typeface="+mn-ea"/>
          <a:cs typeface="+mn-cs"/>
        </a:defRPr>
      </a:lvl3pPr>
      <a:lvl4pPr marL="1958843" algn="r" defTabSz="1305895" rtl="1" eaLnBrk="1" latinLnBrk="0" hangingPunct="1">
        <a:defRPr sz="2600" kern="1200">
          <a:solidFill>
            <a:schemeClr val="tx1"/>
          </a:solidFill>
          <a:latin typeface="+mn-lt"/>
          <a:ea typeface="+mn-ea"/>
          <a:cs typeface="+mn-cs"/>
        </a:defRPr>
      </a:lvl4pPr>
      <a:lvl5pPr marL="2611791" algn="r" defTabSz="1305895" rtl="1" eaLnBrk="1" latinLnBrk="0" hangingPunct="1">
        <a:defRPr sz="2600" kern="1200">
          <a:solidFill>
            <a:schemeClr val="tx1"/>
          </a:solidFill>
          <a:latin typeface="+mn-lt"/>
          <a:ea typeface="+mn-ea"/>
          <a:cs typeface="+mn-cs"/>
        </a:defRPr>
      </a:lvl5pPr>
      <a:lvl6pPr marL="3264735" algn="r" defTabSz="1305895" rtl="1" eaLnBrk="1" latinLnBrk="0" hangingPunct="1">
        <a:defRPr sz="2600" kern="1200">
          <a:solidFill>
            <a:schemeClr val="tx1"/>
          </a:solidFill>
          <a:latin typeface="+mn-lt"/>
          <a:ea typeface="+mn-ea"/>
          <a:cs typeface="+mn-cs"/>
        </a:defRPr>
      </a:lvl6pPr>
      <a:lvl7pPr marL="3917683" algn="r" defTabSz="1305895" rtl="1" eaLnBrk="1" latinLnBrk="0" hangingPunct="1">
        <a:defRPr sz="2600" kern="1200">
          <a:solidFill>
            <a:schemeClr val="tx1"/>
          </a:solidFill>
          <a:latin typeface="+mn-lt"/>
          <a:ea typeface="+mn-ea"/>
          <a:cs typeface="+mn-cs"/>
        </a:defRPr>
      </a:lvl7pPr>
      <a:lvl8pPr marL="4570629" algn="r" defTabSz="1305895" rtl="1" eaLnBrk="1" latinLnBrk="0" hangingPunct="1">
        <a:defRPr sz="2600" kern="1200">
          <a:solidFill>
            <a:schemeClr val="tx1"/>
          </a:solidFill>
          <a:latin typeface="+mn-lt"/>
          <a:ea typeface="+mn-ea"/>
          <a:cs typeface="+mn-cs"/>
        </a:defRPr>
      </a:lvl8pPr>
      <a:lvl9pPr marL="5223575" algn="r" defTabSz="1305895" rtl="1"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39"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3105" name="Image" r:id="rId15" imgW="7377778" imgH="1219048" progId="">
                  <p:embed/>
                </p:oleObj>
              </mc:Choice>
              <mc:Fallback>
                <p:oleObj name="Image" r:id="rId15" imgW="7377778" imgH="1219048"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1027" name="Rectangle 3"/>
          <p:cNvSpPr>
            <a:spLocks noGrp="1" noChangeArrowheads="1"/>
          </p:cNvSpPr>
          <p:nvPr>
            <p:ph type="body" idx="1"/>
          </p:nvPr>
        </p:nvSpPr>
        <p:spPr bwMode="auto">
          <a:xfrm>
            <a:off x="731520" y="1737360"/>
            <a:ext cx="13167360" cy="5852160"/>
          </a:xfrm>
          <a:prstGeom prst="rect">
            <a:avLst/>
          </a:prstGeom>
          <a:noFill/>
          <a:ln w="9525">
            <a:noFill/>
            <a:miter lim="800000"/>
            <a:headEnd/>
            <a:tailEnd/>
          </a:ln>
          <a:effectLst/>
        </p:spPr>
        <p:txBody>
          <a:bodyPr vert="horz" wrap="square" lIns="130602" tIns="65302" rIns="130602" bIns="653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87680" y="7772404"/>
            <a:ext cx="3413760" cy="384810"/>
          </a:xfrm>
          <a:prstGeom prst="rect">
            <a:avLst/>
          </a:prstGeom>
          <a:noFill/>
          <a:ln w="9525">
            <a:noFill/>
            <a:miter lim="800000"/>
            <a:headEnd/>
            <a:tailEnd/>
          </a:ln>
          <a:effectLst/>
        </p:spPr>
        <p:txBody>
          <a:bodyPr vert="horz" wrap="square" lIns="130602" tIns="65302" rIns="130602" bIns="65302" numCol="1" anchor="t" anchorCtr="0" compatLnSpc="1">
            <a:prstTxWarp prst="textNoShape">
              <a:avLst/>
            </a:prstTxWarp>
          </a:bodyPr>
          <a:lstStyle>
            <a:lvl1pPr>
              <a:defRPr>
                <a:effectLst>
                  <a:outerShdw blurRad="38100" dist="38100" dir="2700000" algn="tl">
                    <a:srgbClr val="C0C0C0"/>
                  </a:outerShdw>
                </a:effectLst>
              </a:defRPr>
            </a:lvl1pPr>
          </a:lstStyle>
          <a:p>
            <a:pPr defTabSz="914263" fontAlgn="base">
              <a:spcBef>
                <a:spcPct val="0"/>
              </a:spcBef>
              <a:spcAft>
                <a:spcPct val="0"/>
              </a:spcAft>
            </a:pPr>
            <a:r>
              <a:rPr lang="en-US" sz="1700" smtClean="0">
                <a:solidFill>
                  <a:srgbClr val="2B166E"/>
                </a:solidFill>
              </a:rPr>
              <a:t>MRTwww.Win2Farsi.com</a:t>
            </a:r>
            <a:endParaRPr lang="en-US" sz="1700">
              <a:solidFill>
                <a:srgbClr val="2B166E"/>
              </a:solidFill>
            </a:endParaRPr>
          </a:p>
        </p:txBody>
      </p:sp>
      <p:sp>
        <p:nvSpPr>
          <p:cNvPr id="1026" name="Rectangle 2"/>
          <p:cNvSpPr>
            <a:spLocks noGrp="1" noChangeArrowheads="1"/>
          </p:cNvSpPr>
          <p:nvPr>
            <p:ph type="title"/>
          </p:nvPr>
        </p:nvSpPr>
        <p:spPr bwMode="white">
          <a:xfrm>
            <a:off x="731520" y="382906"/>
            <a:ext cx="13167360" cy="676274"/>
          </a:xfrm>
          <a:prstGeom prst="rect">
            <a:avLst/>
          </a:prstGeom>
          <a:noFill/>
          <a:ln w="9525">
            <a:noFill/>
            <a:miter lim="800000"/>
            <a:headEnd/>
            <a:tailEnd/>
          </a:ln>
          <a:effectLst/>
        </p:spPr>
        <p:txBody>
          <a:bodyPr vert="horz" wrap="square" lIns="130602" tIns="65302" rIns="130602" bIns="65302" numCol="1" anchor="ctr" anchorCtr="0" compatLnSpc="1">
            <a:prstTxWarp prst="textNoShape">
              <a:avLst/>
            </a:prstTxWarp>
          </a:bodyPr>
          <a:lstStyle/>
          <a:p>
            <a:pPr lvl="0"/>
            <a:r>
              <a:rPr lang="en-US" smtClean="0"/>
              <a:t>Click to edit Master title style</a:t>
            </a:r>
          </a:p>
        </p:txBody>
      </p:sp>
      <p:sp>
        <p:nvSpPr>
          <p:cNvPr id="1040" name="Line 16"/>
          <p:cNvSpPr>
            <a:spLocks noChangeShapeType="1"/>
          </p:cNvSpPr>
          <p:nvPr/>
        </p:nvSpPr>
        <p:spPr bwMode="auto">
          <a:xfrm>
            <a:off x="680722" y="7829550"/>
            <a:ext cx="13365480" cy="0"/>
          </a:xfrm>
          <a:prstGeom prst="line">
            <a:avLst/>
          </a:prstGeom>
          <a:noFill/>
          <a:ln w="9525">
            <a:solidFill>
              <a:schemeClr val="tx1"/>
            </a:solidFill>
            <a:round/>
            <a:headEnd/>
            <a:tailEnd/>
          </a:ln>
          <a:effectLst/>
        </p:spPr>
        <p:txBody>
          <a:bodyPr lIns="130602" tIns="65302" rIns="130602" bIns="65302"/>
          <a:lstStyle/>
          <a:p>
            <a:pPr defTabSz="914263" fontAlgn="base">
              <a:spcBef>
                <a:spcPct val="0"/>
              </a:spcBef>
              <a:spcAft>
                <a:spcPct val="0"/>
              </a:spcAft>
            </a:pPr>
            <a:endParaRPr lang="fa-IR" sz="1700">
              <a:solidFill>
                <a:srgbClr val="2B166E"/>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5364480" y="7776214"/>
            <a:ext cx="3413760" cy="384810"/>
          </a:xfrm>
          <a:prstGeom prst="rect">
            <a:avLst/>
          </a:prstGeom>
          <a:noFill/>
          <a:ln w="9525">
            <a:noFill/>
            <a:miter lim="800000"/>
            <a:headEnd/>
            <a:tailEnd/>
          </a:ln>
          <a:effectLst/>
        </p:spPr>
        <p:txBody>
          <a:bodyPr vert="horz" wrap="square" lIns="130602" tIns="65302" rIns="130602" bIns="65302" numCol="1" anchor="t" anchorCtr="0" compatLnSpc="1">
            <a:prstTxWarp prst="textNoShape">
              <a:avLst/>
            </a:prstTxWarp>
          </a:bodyPr>
          <a:lstStyle>
            <a:lvl1pPr algn="ctr">
              <a:defRPr>
                <a:effectLst>
                  <a:outerShdw blurRad="38100" dist="38100" dir="2700000" algn="tl">
                    <a:srgbClr val="C0C0C0"/>
                  </a:outerShdw>
                </a:effectLst>
              </a:defRPr>
            </a:lvl1pPr>
          </a:lstStyle>
          <a:p>
            <a:pPr defTabSz="914263" fontAlgn="base">
              <a:spcBef>
                <a:spcPct val="0"/>
              </a:spcBef>
              <a:spcAft>
                <a:spcPct val="0"/>
              </a:spcAft>
            </a:pPr>
            <a:fld id="{974E4681-579E-4127-B54D-BAB986362723}" type="slidenum">
              <a:rPr lang="en-US" sz="1700" smtClean="0">
                <a:solidFill>
                  <a:srgbClr val="2B166E"/>
                </a:solidFill>
              </a:rPr>
              <a:pPr defTabSz="914263" fontAlgn="base">
                <a:spcBef>
                  <a:spcPct val="0"/>
                </a:spcBef>
                <a:spcAft>
                  <a:spcPct val="0"/>
                </a:spcAft>
              </a:pPr>
              <a:t>‹#›</a:t>
            </a:fld>
            <a:endParaRPr lang="en-US" sz="1700">
              <a:solidFill>
                <a:srgbClr val="2B166E"/>
              </a:solidFill>
            </a:endParaRPr>
          </a:p>
        </p:txBody>
      </p:sp>
      <p:sp>
        <p:nvSpPr>
          <p:cNvPr id="1029" name="Rectangle 5"/>
          <p:cNvSpPr>
            <a:spLocks noGrp="1" noChangeArrowheads="1"/>
          </p:cNvSpPr>
          <p:nvPr>
            <p:ph type="ftr" sz="quarter" idx="3"/>
          </p:nvPr>
        </p:nvSpPr>
        <p:spPr bwMode="auto">
          <a:xfrm>
            <a:off x="9509760" y="7776214"/>
            <a:ext cx="4632960" cy="384810"/>
          </a:xfrm>
          <a:prstGeom prst="rect">
            <a:avLst/>
          </a:prstGeom>
          <a:noFill/>
          <a:ln w="9525">
            <a:noFill/>
            <a:miter lim="800000"/>
            <a:headEnd/>
            <a:tailEnd/>
          </a:ln>
          <a:effectLst/>
        </p:spPr>
        <p:txBody>
          <a:bodyPr vert="horz" wrap="square" lIns="130602" tIns="65302" rIns="130602" bIns="65302" numCol="1" anchor="t" anchorCtr="0" compatLnSpc="1">
            <a:prstTxWarp prst="textNoShape">
              <a:avLst/>
            </a:prstTxWarp>
          </a:bodyPr>
          <a:lstStyle>
            <a:lvl1pPr algn="r">
              <a:defRPr>
                <a:effectLst>
                  <a:outerShdw blurRad="38100" dist="38100" dir="2700000" algn="tl">
                    <a:srgbClr val="C0C0C0"/>
                  </a:outerShdw>
                </a:effectLst>
              </a:defRPr>
            </a:lvl1pPr>
          </a:lstStyle>
          <a:p>
            <a:pPr defTabSz="914263" fontAlgn="base">
              <a:spcBef>
                <a:spcPct val="0"/>
              </a:spcBef>
              <a:spcAft>
                <a:spcPct val="0"/>
              </a:spcAft>
            </a:pPr>
            <a:r>
              <a:rPr lang="en-US" sz="1700" smtClean="0">
                <a:solidFill>
                  <a:srgbClr val="2B166E"/>
                </a:solidFill>
              </a:rPr>
              <a:t>Company Logo</a:t>
            </a:r>
            <a:endParaRPr lang="en-US" sz="1700">
              <a:solidFill>
                <a:srgbClr val="2B166E"/>
              </a:solidFill>
            </a:endParaRPr>
          </a:p>
        </p:txBody>
      </p:sp>
    </p:spTree>
    <p:extLst>
      <p:ext uri="{BB962C8B-B14F-4D97-AF65-F5344CB8AC3E}">
        <p14:creationId xmlns:p14="http://schemas.microsoft.com/office/powerpoint/2010/main" val="36206135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p:txStyles>
    <p:titleStyle>
      <a:lvl1pPr algn="ctr" rtl="1" eaLnBrk="1" fontAlgn="base" hangingPunct="1">
        <a:spcBef>
          <a:spcPct val="0"/>
        </a:spcBef>
        <a:spcAft>
          <a:spcPct val="0"/>
        </a:spcAft>
        <a:defRPr sz="4600" b="1">
          <a:solidFill>
            <a:schemeClr val="bg1"/>
          </a:solidFill>
          <a:latin typeface="+mj-lt"/>
          <a:ea typeface="+mj-ea"/>
          <a:cs typeface="+mj-cs"/>
        </a:defRPr>
      </a:lvl1pPr>
      <a:lvl2pPr algn="ctr" rtl="1" eaLnBrk="1" fontAlgn="base" hangingPunct="1">
        <a:spcBef>
          <a:spcPct val="0"/>
        </a:spcBef>
        <a:spcAft>
          <a:spcPct val="0"/>
        </a:spcAft>
        <a:defRPr sz="4600" b="1">
          <a:solidFill>
            <a:schemeClr val="bg1"/>
          </a:solidFill>
          <a:latin typeface="Verdana" pitchFamily="34" charset="0"/>
        </a:defRPr>
      </a:lvl2pPr>
      <a:lvl3pPr algn="ctr" rtl="1" eaLnBrk="1" fontAlgn="base" hangingPunct="1">
        <a:spcBef>
          <a:spcPct val="0"/>
        </a:spcBef>
        <a:spcAft>
          <a:spcPct val="0"/>
        </a:spcAft>
        <a:defRPr sz="4600" b="1">
          <a:solidFill>
            <a:schemeClr val="bg1"/>
          </a:solidFill>
          <a:latin typeface="Verdana" pitchFamily="34" charset="0"/>
        </a:defRPr>
      </a:lvl3pPr>
      <a:lvl4pPr algn="ctr" rtl="1" eaLnBrk="1" fontAlgn="base" hangingPunct="1">
        <a:spcBef>
          <a:spcPct val="0"/>
        </a:spcBef>
        <a:spcAft>
          <a:spcPct val="0"/>
        </a:spcAft>
        <a:defRPr sz="4600" b="1">
          <a:solidFill>
            <a:schemeClr val="bg1"/>
          </a:solidFill>
          <a:latin typeface="Verdana" pitchFamily="34" charset="0"/>
        </a:defRPr>
      </a:lvl4pPr>
      <a:lvl5pPr algn="ctr" rtl="1" eaLnBrk="1" fontAlgn="base" hangingPunct="1">
        <a:spcBef>
          <a:spcPct val="0"/>
        </a:spcBef>
        <a:spcAft>
          <a:spcPct val="0"/>
        </a:spcAft>
        <a:defRPr sz="4600" b="1">
          <a:solidFill>
            <a:schemeClr val="bg1"/>
          </a:solidFill>
          <a:latin typeface="Verdana" pitchFamily="34" charset="0"/>
        </a:defRPr>
      </a:lvl5pPr>
      <a:lvl6pPr marL="653012" algn="ctr" rtl="1" eaLnBrk="1" fontAlgn="base" hangingPunct="1">
        <a:spcBef>
          <a:spcPct val="0"/>
        </a:spcBef>
        <a:spcAft>
          <a:spcPct val="0"/>
        </a:spcAft>
        <a:defRPr sz="4600" b="1">
          <a:solidFill>
            <a:schemeClr val="bg1"/>
          </a:solidFill>
          <a:latin typeface="Verdana" pitchFamily="34" charset="0"/>
        </a:defRPr>
      </a:lvl6pPr>
      <a:lvl7pPr marL="1306025" algn="ctr" rtl="1" eaLnBrk="1" fontAlgn="base" hangingPunct="1">
        <a:spcBef>
          <a:spcPct val="0"/>
        </a:spcBef>
        <a:spcAft>
          <a:spcPct val="0"/>
        </a:spcAft>
        <a:defRPr sz="4600" b="1">
          <a:solidFill>
            <a:schemeClr val="bg1"/>
          </a:solidFill>
          <a:latin typeface="Verdana" pitchFamily="34" charset="0"/>
        </a:defRPr>
      </a:lvl7pPr>
      <a:lvl8pPr marL="1959038" algn="ctr" rtl="1" eaLnBrk="1" fontAlgn="base" hangingPunct="1">
        <a:spcBef>
          <a:spcPct val="0"/>
        </a:spcBef>
        <a:spcAft>
          <a:spcPct val="0"/>
        </a:spcAft>
        <a:defRPr sz="4600" b="1">
          <a:solidFill>
            <a:schemeClr val="bg1"/>
          </a:solidFill>
          <a:latin typeface="Verdana" pitchFamily="34" charset="0"/>
        </a:defRPr>
      </a:lvl8pPr>
      <a:lvl9pPr marL="2612051" algn="ctr" rtl="1" eaLnBrk="1" fontAlgn="base" hangingPunct="1">
        <a:spcBef>
          <a:spcPct val="0"/>
        </a:spcBef>
        <a:spcAft>
          <a:spcPct val="0"/>
        </a:spcAft>
        <a:defRPr sz="4600" b="1">
          <a:solidFill>
            <a:schemeClr val="bg1"/>
          </a:solidFill>
          <a:latin typeface="Verdana" pitchFamily="34" charset="0"/>
        </a:defRPr>
      </a:lvl9pPr>
    </p:titleStyle>
    <p:bodyStyle>
      <a:lvl1pPr marL="489760" indent="-489760" algn="r" rtl="1" eaLnBrk="1" fontAlgn="base" hangingPunct="1">
        <a:spcBef>
          <a:spcPct val="20000"/>
        </a:spcBef>
        <a:spcAft>
          <a:spcPct val="0"/>
        </a:spcAft>
        <a:buClr>
          <a:schemeClr val="hlink"/>
        </a:buClr>
        <a:buFont typeface="Wingdings" pitchFamily="2" charset="2"/>
        <a:buChar char="v"/>
        <a:defRPr sz="4000" b="1">
          <a:solidFill>
            <a:schemeClr val="accent1"/>
          </a:solidFill>
          <a:latin typeface="+mn-lt"/>
          <a:ea typeface="+mn-ea"/>
          <a:cs typeface="+mn-cs"/>
        </a:defRPr>
      </a:lvl1pPr>
      <a:lvl2pPr marL="1061146" indent="-408134" algn="r" rtl="1" eaLnBrk="1" fontAlgn="base" hangingPunct="1">
        <a:spcBef>
          <a:spcPct val="20000"/>
        </a:spcBef>
        <a:spcAft>
          <a:spcPct val="0"/>
        </a:spcAft>
        <a:buClr>
          <a:schemeClr val="accent1"/>
        </a:buClr>
        <a:buFont typeface="Wingdings" pitchFamily="2" charset="2"/>
        <a:buChar char="§"/>
        <a:defRPr sz="4000">
          <a:solidFill>
            <a:schemeClr val="tx1"/>
          </a:solidFill>
          <a:latin typeface="Arial" charset="0"/>
        </a:defRPr>
      </a:lvl2pPr>
      <a:lvl3pPr marL="1632531" indent="-326505" algn="r" rtl="1" eaLnBrk="1" fontAlgn="base" hangingPunct="1">
        <a:spcBef>
          <a:spcPct val="20000"/>
        </a:spcBef>
        <a:spcAft>
          <a:spcPct val="0"/>
        </a:spcAft>
        <a:buClr>
          <a:schemeClr val="tx1"/>
        </a:buClr>
        <a:buChar char="•"/>
        <a:defRPr sz="3400">
          <a:solidFill>
            <a:schemeClr val="tx1"/>
          </a:solidFill>
          <a:latin typeface="Arial" charset="0"/>
        </a:defRPr>
      </a:lvl3pPr>
      <a:lvl4pPr marL="2285543" indent="-326505" algn="r" rtl="1" eaLnBrk="1" fontAlgn="base" hangingPunct="1">
        <a:spcBef>
          <a:spcPct val="20000"/>
        </a:spcBef>
        <a:spcAft>
          <a:spcPct val="0"/>
        </a:spcAft>
        <a:buChar char="–"/>
        <a:defRPr sz="2900">
          <a:solidFill>
            <a:schemeClr val="tx1"/>
          </a:solidFill>
          <a:latin typeface="Arial" charset="0"/>
        </a:defRPr>
      </a:lvl4pPr>
      <a:lvl5pPr marL="2938554" indent="-326505" algn="r" rtl="1" eaLnBrk="1" fontAlgn="base" hangingPunct="1">
        <a:spcBef>
          <a:spcPct val="20000"/>
        </a:spcBef>
        <a:spcAft>
          <a:spcPct val="0"/>
        </a:spcAft>
        <a:buChar char="»"/>
        <a:defRPr sz="2900">
          <a:solidFill>
            <a:schemeClr val="tx1"/>
          </a:solidFill>
          <a:latin typeface="Arial" charset="0"/>
        </a:defRPr>
      </a:lvl5pPr>
      <a:lvl6pPr marL="3591566" indent="-326505" algn="r" rtl="1" eaLnBrk="1" fontAlgn="base" hangingPunct="1">
        <a:spcBef>
          <a:spcPct val="20000"/>
        </a:spcBef>
        <a:spcAft>
          <a:spcPct val="0"/>
        </a:spcAft>
        <a:buChar char="»"/>
        <a:defRPr sz="2900">
          <a:solidFill>
            <a:schemeClr val="tx1"/>
          </a:solidFill>
          <a:latin typeface="Arial" charset="0"/>
        </a:defRPr>
      </a:lvl6pPr>
      <a:lvl7pPr marL="4244579" indent="-326505" algn="r" rtl="1" eaLnBrk="1" fontAlgn="base" hangingPunct="1">
        <a:spcBef>
          <a:spcPct val="20000"/>
        </a:spcBef>
        <a:spcAft>
          <a:spcPct val="0"/>
        </a:spcAft>
        <a:buChar char="»"/>
        <a:defRPr sz="2900">
          <a:solidFill>
            <a:schemeClr val="tx1"/>
          </a:solidFill>
          <a:latin typeface="Arial" charset="0"/>
        </a:defRPr>
      </a:lvl7pPr>
      <a:lvl8pPr marL="4897592" indent="-326505" algn="r" rtl="1" eaLnBrk="1" fontAlgn="base" hangingPunct="1">
        <a:spcBef>
          <a:spcPct val="20000"/>
        </a:spcBef>
        <a:spcAft>
          <a:spcPct val="0"/>
        </a:spcAft>
        <a:buChar char="»"/>
        <a:defRPr sz="2900">
          <a:solidFill>
            <a:schemeClr val="tx1"/>
          </a:solidFill>
          <a:latin typeface="Arial" charset="0"/>
        </a:defRPr>
      </a:lvl8pPr>
      <a:lvl9pPr marL="5550604" indent="-326505" algn="r" rtl="1" eaLnBrk="1" fontAlgn="base" hangingPunct="1">
        <a:spcBef>
          <a:spcPct val="20000"/>
        </a:spcBef>
        <a:spcAft>
          <a:spcPct val="0"/>
        </a:spcAft>
        <a:buChar char="»"/>
        <a:defRPr sz="2900">
          <a:solidFill>
            <a:schemeClr val="tx1"/>
          </a:solidFill>
          <a:latin typeface="Arial" charset="0"/>
        </a:defRPr>
      </a:lvl9pPr>
    </p:bodyStyle>
    <p:otherStyle>
      <a:defPPr>
        <a:defRPr lang="fa-IR"/>
      </a:defPPr>
      <a:lvl1pPr marL="0" algn="r" defTabSz="1306025" rtl="1" eaLnBrk="1" latinLnBrk="0" hangingPunct="1">
        <a:defRPr sz="2600" kern="1200">
          <a:solidFill>
            <a:schemeClr val="tx1"/>
          </a:solidFill>
          <a:latin typeface="+mn-lt"/>
          <a:ea typeface="+mn-ea"/>
          <a:cs typeface="+mn-cs"/>
        </a:defRPr>
      </a:lvl1pPr>
      <a:lvl2pPr marL="653012" algn="r" defTabSz="1306025" rtl="1" eaLnBrk="1" latinLnBrk="0" hangingPunct="1">
        <a:defRPr sz="2600" kern="1200">
          <a:solidFill>
            <a:schemeClr val="tx1"/>
          </a:solidFill>
          <a:latin typeface="+mn-lt"/>
          <a:ea typeface="+mn-ea"/>
          <a:cs typeface="+mn-cs"/>
        </a:defRPr>
      </a:lvl2pPr>
      <a:lvl3pPr marL="1306025" algn="r" defTabSz="1306025" rtl="1" eaLnBrk="1" latinLnBrk="0" hangingPunct="1">
        <a:defRPr sz="2600" kern="1200">
          <a:solidFill>
            <a:schemeClr val="tx1"/>
          </a:solidFill>
          <a:latin typeface="+mn-lt"/>
          <a:ea typeface="+mn-ea"/>
          <a:cs typeface="+mn-cs"/>
        </a:defRPr>
      </a:lvl3pPr>
      <a:lvl4pPr marL="1959038" algn="r" defTabSz="1306025" rtl="1" eaLnBrk="1" latinLnBrk="0" hangingPunct="1">
        <a:defRPr sz="2600" kern="1200">
          <a:solidFill>
            <a:schemeClr val="tx1"/>
          </a:solidFill>
          <a:latin typeface="+mn-lt"/>
          <a:ea typeface="+mn-ea"/>
          <a:cs typeface="+mn-cs"/>
        </a:defRPr>
      </a:lvl4pPr>
      <a:lvl5pPr marL="2612051" algn="r" defTabSz="1306025" rtl="1" eaLnBrk="1" latinLnBrk="0" hangingPunct="1">
        <a:defRPr sz="2600" kern="1200">
          <a:solidFill>
            <a:schemeClr val="tx1"/>
          </a:solidFill>
          <a:latin typeface="+mn-lt"/>
          <a:ea typeface="+mn-ea"/>
          <a:cs typeface="+mn-cs"/>
        </a:defRPr>
      </a:lvl5pPr>
      <a:lvl6pPr marL="3265062" algn="r" defTabSz="1306025" rtl="1" eaLnBrk="1" latinLnBrk="0" hangingPunct="1">
        <a:defRPr sz="2600" kern="1200">
          <a:solidFill>
            <a:schemeClr val="tx1"/>
          </a:solidFill>
          <a:latin typeface="+mn-lt"/>
          <a:ea typeface="+mn-ea"/>
          <a:cs typeface="+mn-cs"/>
        </a:defRPr>
      </a:lvl6pPr>
      <a:lvl7pPr marL="3918074" algn="r" defTabSz="1306025" rtl="1" eaLnBrk="1" latinLnBrk="0" hangingPunct="1">
        <a:defRPr sz="2600" kern="1200">
          <a:solidFill>
            <a:schemeClr val="tx1"/>
          </a:solidFill>
          <a:latin typeface="+mn-lt"/>
          <a:ea typeface="+mn-ea"/>
          <a:cs typeface="+mn-cs"/>
        </a:defRPr>
      </a:lvl7pPr>
      <a:lvl8pPr marL="4571086" algn="r" defTabSz="1306025" rtl="1" eaLnBrk="1" latinLnBrk="0" hangingPunct="1">
        <a:defRPr sz="2600" kern="1200">
          <a:solidFill>
            <a:schemeClr val="tx1"/>
          </a:solidFill>
          <a:latin typeface="+mn-lt"/>
          <a:ea typeface="+mn-ea"/>
          <a:cs typeface="+mn-cs"/>
        </a:defRPr>
      </a:lvl8pPr>
      <a:lvl9pPr marL="5224097" algn="r" defTabSz="1306025" rtl="1"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02" tIns="65302" rIns="130602" bIns="6530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02" tIns="65302" rIns="130602" bIns="6530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4"/>
            <a:ext cx="3413760" cy="438150"/>
          </a:xfrm>
          <a:prstGeom prst="rect">
            <a:avLst/>
          </a:prstGeom>
        </p:spPr>
        <p:txBody>
          <a:bodyPr vert="horz" lIns="130602" tIns="65302" rIns="130602" bIns="65302" rtlCol="0" anchor="ctr"/>
          <a:lstStyle>
            <a:lvl1pPr algn="l">
              <a:defRPr sz="1700">
                <a:solidFill>
                  <a:schemeClr val="tx1">
                    <a:tint val="75000"/>
                  </a:schemeClr>
                </a:solidFill>
              </a:defRPr>
            </a:lvl1pPr>
          </a:lstStyle>
          <a:p>
            <a:pPr defTabSz="914263" fontAlgn="base">
              <a:spcBef>
                <a:spcPct val="0"/>
              </a:spcBef>
              <a:spcAft>
                <a:spcPct val="0"/>
              </a:spcAft>
            </a:pPr>
            <a:endParaRPr lang="en-US" dirty="0">
              <a:solidFill>
                <a:prstClr val="black">
                  <a:tint val="75000"/>
                </a:prstClr>
              </a:solidFill>
              <a:effectLst>
                <a:outerShdw blurRad="38100" dist="38100" dir="2700000" algn="tl">
                  <a:srgbClr val="000000">
                    <a:alpha val="43137"/>
                  </a:srgbClr>
                </a:outerShdw>
              </a:effectLst>
              <a:latin typeface="Verdana" pitchFamily="34" charset="0"/>
            </a:endParaRPr>
          </a:p>
        </p:txBody>
      </p:sp>
      <p:sp>
        <p:nvSpPr>
          <p:cNvPr id="5" name="Footer Placeholder 4"/>
          <p:cNvSpPr>
            <a:spLocks noGrp="1"/>
          </p:cNvSpPr>
          <p:nvPr>
            <p:ph type="ftr" sz="quarter" idx="3"/>
          </p:nvPr>
        </p:nvSpPr>
        <p:spPr>
          <a:xfrm>
            <a:off x="4998720" y="7627624"/>
            <a:ext cx="4632960" cy="438150"/>
          </a:xfrm>
          <a:prstGeom prst="rect">
            <a:avLst/>
          </a:prstGeom>
        </p:spPr>
        <p:txBody>
          <a:bodyPr vert="horz" lIns="130602" tIns="65302" rIns="130602" bIns="65302" rtlCol="0" anchor="ctr"/>
          <a:lstStyle>
            <a:lvl1pPr algn="ctr">
              <a:defRPr sz="1700">
                <a:solidFill>
                  <a:schemeClr val="tx1">
                    <a:tint val="75000"/>
                  </a:schemeClr>
                </a:solidFill>
              </a:defRPr>
            </a:lvl1pPr>
          </a:lstStyle>
          <a:p>
            <a:pPr defTabSz="914263" fontAlgn="base">
              <a:spcBef>
                <a:spcPct val="0"/>
              </a:spcBef>
              <a:spcAft>
                <a:spcPct val="0"/>
              </a:spcAft>
            </a:pPr>
            <a:endParaRPr lang="en-US" dirty="0">
              <a:solidFill>
                <a:prstClr val="black">
                  <a:tint val="75000"/>
                </a:prstClr>
              </a:solidFill>
              <a:effectLst>
                <a:outerShdw blurRad="38100" dist="38100" dir="2700000" algn="tl">
                  <a:srgbClr val="000000">
                    <a:alpha val="43137"/>
                  </a:srgbClr>
                </a:outerShdw>
              </a:effectLst>
              <a:latin typeface="Verdana" pitchFamily="34" charset="0"/>
            </a:endParaRPr>
          </a:p>
        </p:txBody>
      </p:sp>
      <p:sp>
        <p:nvSpPr>
          <p:cNvPr id="6" name="Slide Number Placeholder 5"/>
          <p:cNvSpPr>
            <a:spLocks noGrp="1"/>
          </p:cNvSpPr>
          <p:nvPr>
            <p:ph type="sldNum" sz="quarter" idx="4"/>
          </p:nvPr>
        </p:nvSpPr>
        <p:spPr>
          <a:xfrm>
            <a:off x="10485120" y="7627624"/>
            <a:ext cx="3413760" cy="438150"/>
          </a:xfrm>
          <a:prstGeom prst="rect">
            <a:avLst/>
          </a:prstGeom>
        </p:spPr>
        <p:txBody>
          <a:bodyPr vert="horz" lIns="130602" tIns="65302" rIns="130602" bIns="65302" rtlCol="0" anchor="ctr"/>
          <a:lstStyle>
            <a:lvl1pPr algn="r">
              <a:defRPr sz="1700">
                <a:solidFill>
                  <a:schemeClr val="tx1">
                    <a:tint val="75000"/>
                  </a:schemeClr>
                </a:solidFill>
              </a:defRPr>
            </a:lvl1pPr>
          </a:lstStyle>
          <a:p>
            <a:pPr defTabSz="914263" fontAlgn="base">
              <a:spcBef>
                <a:spcPct val="0"/>
              </a:spcBef>
              <a:spcAft>
                <a:spcPct val="0"/>
              </a:spcAft>
            </a:pPr>
            <a:fld id="{974E4681-579E-4127-B54D-BAB986362723}" type="slidenum">
              <a:rPr lang="en-US" smtClean="0">
                <a:solidFill>
                  <a:prstClr val="black">
                    <a:tint val="75000"/>
                  </a:prstClr>
                </a:solidFill>
                <a:effectLst>
                  <a:outerShdw blurRad="38100" dist="38100" dir="2700000" algn="tl">
                    <a:srgbClr val="000000">
                      <a:alpha val="43137"/>
                    </a:srgbClr>
                  </a:outerShdw>
                </a:effectLst>
                <a:latin typeface="Verdana" pitchFamily="34" charset="0"/>
              </a:rPr>
              <a:pPr defTabSz="914263" fontAlgn="base">
                <a:spcBef>
                  <a:spcPct val="0"/>
                </a:spcBef>
                <a:spcAft>
                  <a:spcPct val="0"/>
                </a:spcAft>
              </a:pPr>
              <a:t>‹#›</a:t>
            </a:fld>
            <a:endParaRPr lang="en-US" dirty="0">
              <a:solidFill>
                <a:prstClr val="black">
                  <a:tint val="75000"/>
                </a:prstClr>
              </a:solidFill>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21638071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med">
    <p:fade/>
  </p:transition>
  <p:timing>
    <p:tnLst>
      <p:par>
        <p:cTn id="1" dur="indefinite" restart="never" nodeType="tmRoot"/>
      </p:par>
    </p:tnLst>
  </p:timing>
  <p:hf hdr="0" ftr="0" dt="0"/>
  <p:txStyles>
    <p:titleStyle>
      <a:lvl1pPr algn="ctr" defTabSz="1306025" rtl="0" eaLnBrk="1" latinLnBrk="0" hangingPunct="1">
        <a:spcBef>
          <a:spcPct val="0"/>
        </a:spcBef>
        <a:buNone/>
        <a:defRPr sz="6300" kern="1200">
          <a:solidFill>
            <a:schemeClr val="tx1"/>
          </a:solidFill>
          <a:latin typeface="+mj-lt"/>
          <a:ea typeface="+mj-ea"/>
          <a:cs typeface="+mj-cs"/>
        </a:defRPr>
      </a:lvl1pPr>
    </p:titleStyle>
    <p:bodyStyle>
      <a:lvl1pPr marL="489760" indent="-489760" algn="l" defTabSz="130602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146" indent="-408134" algn="l" defTabSz="130602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531" indent="-326505" algn="l" defTabSz="130602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543" indent="-326505" algn="l" defTabSz="130602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554" indent="-326505" algn="l" defTabSz="130602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566" indent="-326505" algn="l" defTabSz="130602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4579" indent="-326505" algn="l" defTabSz="130602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7592" indent="-326505" algn="l" defTabSz="130602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0604" indent="-326505" algn="l" defTabSz="1306025"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025" rtl="0" eaLnBrk="1" latinLnBrk="0" hangingPunct="1">
        <a:defRPr sz="2600" kern="1200">
          <a:solidFill>
            <a:schemeClr val="tx1"/>
          </a:solidFill>
          <a:latin typeface="+mn-lt"/>
          <a:ea typeface="+mn-ea"/>
          <a:cs typeface="+mn-cs"/>
        </a:defRPr>
      </a:lvl1pPr>
      <a:lvl2pPr marL="653012" algn="l" defTabSz="1306025" rtl="0" eaLnBrk="1" latinLnBrk="0" hangingPunct="1">
        <a:defRPr sz="2600" kern="1200">
          <a:solidFill>
            <a:schemeClr val="tx1"/>
          </a:solidFill>
          <a:latin typeface="+mn-lt"/>
          <a:ea typeface="+mn-ea"/>
          <a:cs typeface="+mn-cs"/>
        </a:defRPr>
      </a:lvl2pPr>
      <a:lvl3pPr marL="1306025" algn="l" defTabSz="1306025" rtl="0" eaLnBrk="1" latinLnBrk="0" hangingPunct="1">
        <a:defRPr sz="2600" kern="1200">
          <a:solidFill>
            <a:schemeClr val="tx1"/>
          </a:solidFill>
          <a:latin typeface="+mn-lt"/>
          <a:ea typeface="+mn-ea"/>
          <a:cs typeface="+mn-cs"/>
        </a:defRPr>
      </a:lvl3pPr>
      <a:lvl4pPr marL="1959038" algn="l" defTabSz="1306025" rtl="0" eaLnBrk="1" latinLnBrk="0" hangingPunct="1">
        <a:defRPr sz="2600" kern="1200">
          <a:solidFill>
            <a:schemeClr val="tx1"/>
          </a:solidFill>
          <a:latin typeface="+mn-lt"/>
          <a:ea typeface="+mn-ea"/>
          <a:cs typeface="+mn-cs"/>
        </a:defRPr>
      </a:lvl4pPr>
      <a:lvl5pPr marL="2612051" algn="l" defTabSz="1306025" rtl="0" eaLnBrk="1" latinLnBrk="0" hangingPunct="1">
        <a:defRPr sz="2600" kern="1200">
          <a:solidFill>
            <a:schemeClr val="tx1"/>
          </a:solidFill>
          <a:latin typeface="+mn-lt"/>
          <a:ea typeface="+mn-ea"/>
          <a:cs typeface="+mn-cs"/>
        </a:defRPr>
      </a:lvl5pPr>
      <a:lvl6pPr marL="3265062" algn="l" defTabSz="1306025" rtl="0" eaLnBrk="1" latinLnBrk="0" hangingPunct="1">
        <a:defRPr sz="2600" kern="1200">
          <a:solidFill>
            <a:schemeClr val="tx1"/>
          </a:solidFill>
          <a:latin typeface="+mn-lt"/>
          <a:ea typeface="+mn-ea"/>
          <a:cs typeface="+mn-cs"/>
        </a:defRPr>
      </a:lvl6pPr>
      <a:lvl7pPr marL="3918074" algn="l" defTabSz="1306025" rtl="0" eaLnBrk="1" latinLnBrk="0" hangingPunct="1">
        <a:defRPr sz="2600" kern="1200">
          <a:solidFill>
            <a:schemeClr val="tx1"/>
          </a:solidFill>
          <a:latin typeface="+mn-lt"/>
          <a:ea typeface="+mn-ea"/>
          <a:cs typeface="+mn-cs"/>
        </a:defRPr>
      </a:lvl7pPr>
      <a:lvl8pPr marL="4571086" algn="l" defTabSz="1306025" rtl="0" eaLnBrk="1" latinLnBrk="0" hangingPunct="1">
        <a:defRPr sz="2600" kern="1200">
          <a:solidFill>
            <a:schemeClr val="tx1"/>
          </a:solidFill>
          <a:latin typeface="+mn-lt"/>
          <a:ea typeface="+mn-ea"/>
          <a:cs typeface="+mn-cs"/>
        </a:defRPr>
      </a:lvl8pPr>
      <a:lvl9pPr marL="5224097" algn="l" defTabSz="1306025"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09" tIns="65305" rIns="130609" bIns="653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09" tIns="65305" rIns="130609" bIns="653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3"/>
            <a:ext cx="3413760" cy="438150"/>
          </a:xfrm>
          <a:prstGeom prst="rect">
            <a:avLst/>
          </a:prstGeom>
        </p:spPr>
        <p:txBody>
          <a:bodyPr vert="horz" lIns="130609" tIns="65305" rIns="130609" bIns="65305" rtlCol="0" anchor="ctr"/>
          <a:lstStyle>
            <a:lvl1pPr algn="l">
              <a:defRPr sz="1700">
                <a:solidFill>
                  <a:schemeClr val="tx1">
                    <a:tint val="75000"/>
                  </a:schemeClr>
                </a:solidFill>
              </a:defRPr>
            </a:lvl1pPr>
          </a:lstStyle>
          <a:p>
            <a:pPr defTabSz="914309" fontAlgn="base">
              <a:spcBef>
                <a:spcPct val="0"/>
              </a:spcBef>
              <a:spcAft>
                <a:spcPct val="0"/>
              </a:spcAft>
            </a:pPr>
            <a:endParaRPr lang="en-US" dirty="0">
              <a:solidFill>
                <a:prstClr val="black">
                  <a:tint val="75000"/>
                </a:prstClr>
              </a:solidFill>
              <a:effectLst>
                <a:outerShdw blurRad="38100" dist="38100" dir="2700000" algn="tl">
                  <a:srgbClr val="000000">
                    <a:alpha val="43137"/>
                  </a:srgbClr>
                </a:outerShdw>
              </a:effectLst>
              <a:latin typeface="Verdana" pitchFamily="34" charset="0"/>
            </a:endParaRPr>
          </a:p>
        </p:txBody>
      </p:sp>
      <p:sp>
        <p:nvSpPr>
          <p:cNvPr id="5" name="Footer Placeholder 4"/>
          <p:cNvSpPr>
            <a:spLocks noGrp="1"/>
          </p:cNvSpPr>
          <p:nvPr>
            <p:ph type="ftr" sz="quarter" idx="3"/>
          </p:nvPr>
        </p:nvSpPr>
        <p:spPr>
          <a:xfrm>
            <a:off x="4998720" y="7627623"/>
            <a:ext cx="4632960" cy="438150"/>
          </a:xfrm>
          <a:prstGeom prst="rect">
            <a:avLst/>
          </a:prstGeom>
        </p:spPr>
        <p:txBody>
          <a:bodyPr vert="horz" lIns="130609" tIns="65305" rIns="130609" bIns="65305" rtlCol="0" anchor="ctr"/>
          <a:lstStyle>
            <a:lvl1pPr algn="ctr">
              <a:defRPr sz="1700">
                <a:solidFill>
                  <a:schemeClr val="tx1">
                    <a:tint val="75000"/>
                  </a:schemeClr>
                </a:solidFill>
              </a:defRPr>
            </a:lvl1pPr>
          </a:lstStyle>
          <a:p>
            <a:pPr defTabSz="914309" fontAlgn="base">
              <a:spcBef>
                <a:spcPct val="0"/>
              </a:spcBef>
              <a:spcAft>
                <a:spcPct val="0"/>
              </a:spcAft>
            </a:pPr>
            <a:endParaRPr lang="en-US" dirty="0">
              <a:solidFill>
                <a:prstClr val="black">
                  <a:tint val="75000"/>
                </a:prstClr>
              </a:solidFill>
              <a:effectLst>
                <a:outerShdw blurRad="38100" dist="38100" dir="2700000" algn="tl">
                  <a:srgbClr val="000000">
                    <a:alpha val="43137"/>
                  </a:srgbClr>
                </a:outerShdw>
              </a:effectLst>
              <a:latin typeface="Verdana" pitchFamily="34" charset="0"/>
            </a:endParaRPr>
          </a:p>
        </p:txBody>
      </p:sp>
      <p:sp>
        <p:nvSpPr>
          <p:cNvPr id="6" name="Slide Number Placeholder 5"/>
          <p:cNvSpPr>
            <a:spLocks noGrp="1"/>
          </p:cNvSpPr>
          <p:nvPr>
            <p:ph type="sldNum" sz="quarter" idx="4"/>
          </p:nvPr>
        </p:nvSpPr>
        <p:spPr>
          <a:xfrm>
            <a:off x="10485120" y="7627623"/>
            <a:ext cx="3413760" cy="438150"/>
          </a:xfrm>
          <a:prstGeom prst="rect">
            <a:avLst/>
          </a:prstGeom>
        </p:spPr>
        <p:txBody>
          <a:bodyPr vert="horz" lIns="130609" tIns="65305" rIns="130609" bIns="65305" rtlCol="0" anchor="ctr"/>
          <a:lstStyle>
            <a:lvl1pPr algn="r">
              <a:defRPr sz="1700">
                <a:solidFill>
                  <a:schemeClr val="tx1">
                    <a:tint val="75000"/>
                  </a:schemeClr>
                </a:solidFill>
              </a:defRPr>
            </a:lvl1pPr>
          </a:lstStyle>
          <a:p>
            <a:pPr defTabSz="914309" fontAlgn="base">
              <a:spcBef>
                <a:spcPct val="0"/>
              </a:spcBef>
              <a:spcAft>
                <a:spcPct val="0"/>
              </a:spcAft>
            </a:pPr>
            <a:fld id="{974E4681-579E-4127-B54D-BAB986362723}" type="slidenum">
              <a:rPr lang="en-US" smtClean="0">
                <a:solidFill>
                  <a:prstClr val="black">
                    <a:tint val="75000"/>
                  </a:prstClr>
                </a:solidFill>
                <a:effectLst>
                  <a:outerShdw blurRad="38100" dist="38100" dir="2700000" algn="tl">
                    <a:srgbClr val="000000">
                      <a:alpha val="43137"/>
                    </a:srgbClr>
                  </a:outerShdw>
                </a:effectLst>
                <a:latin typeface="Verdana" pitchFamily="34" charset="0"/>
              </a:rPr>
              <a:pPr defTabSz="914309" fontAlgn="base">
                <a:spcBef>
                  <a:spcPct val="0"/>
                </a:spcBef>
                <a:spcAft>
                  <a:spcPct val="0"/>
                </a:spcAft>
              </a:pPr>
              <a:t>‹#›</a:t>
            </a:fld>
            <a:endParaRPr lang="en-US" dirty="0">
              <a:solidFill>
                <a:prstClr val="black">
                  <a:tint val="75000"/>
                </a:prstClr>
              </a:solidFill>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142151143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med">
    <p:fade/>
  </p:transition>
  <p:timing>
    <p:tnLst>
      <p:par>
        <p:cTn id="1" dur="indefinite" restart="never" nodeType="tmRoot"/>
      </p:par>
    </p:tnLst>
  </p:timing>
  <p:hf hdr="0" ftr="0" dt="0"/>
  <p:txStyles>
    <p:titleStyle>
      <a:lvl1pPr algn="ctr" defTabSz="1306090" rtl="0" eaLnBrk="1" latinLnBrk="0" hangingPunct="1">
        <a:spcBef>
          <a:spcPct val="0"/>
        </a:spcBef>
        <a:buNone/>
        <a:defRPr sz="6300" kern="1200">
          <a:solidFill>
            <a:schemeClr val="tx1"/>
          </a:solidFill>
          <a:latin typeface="+mj-lt"/>
          <a:ea typeface="+mj-ea"/>
          <a:cs typeface="+mj-cs"/>
        </a:defRPr>
      </a:lvl1pPr>
    </p:titleStyle>
    <p:bodyStyle>
      <a:lvl1pPr marL="489784" indent="-489784" algn="l" defTabSz="13060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198" indent="-408154" algn="l" defTabSz="13060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13" indent="-326522" algn="l" defTabSz="13060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657" indent="-326522" algn="l" defTabSz="130609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702" indent="-326522" algn="l" defTabSz="130609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746" indent="-326522" algn="l" defTabSz="130609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4791" indent="-326522" algn="l" defTabSz="130609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7837" indent="-326522" algn="l" defTabSz="130609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0882" indent="-326522" algn="l" defTabSz="130609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090" rtl="0" eaLnBrk="1" latinLnBrk="0" hangingPunct="1">
        <a:defRPr sz="2600" kern="1200">
          <a:solidFill>
            <a:schemeClr val="tx1"/>
          </a:solidFill>
          <a:latin typeface="+mn-lt"/>
          <a:ea typeface="+mn-ea"/>
          <a:cs typeface="+mn-cs"/>
        </a:defRPr>
      </a:lvl1pPr>
      <a:lvl2pPr marL="653044" algn="l" defTabSz="1306090" rtl="0" eaLnBrk="1" latinLnBrk="0" hangingPunct="1">
        <a:defRPr sz="2600" kern="1200">
          <a:solidFill>
            <a:schemeClr val="tx1"/>
          </a:solidFill>
          <a:latin typeface="+mn-lt"/>
          <a:ea typeface="+mn-ea"/>
          <a:cs typeface="+mn-cs"/>
        </a:defRPr>
      </a:lvl2pPr>
      <a:lvl3pPr marL="1306090" algn="l" defTabSz="1306090" rtl="0" eaLnBrk="1" latinLnBrk="0" hangingPunct="1">
        <a:defRPr sz="2600" kern="1200">
          <a:solidFill>
            <a:schemeClr val="tx1"/>
          </a:solidFill>
          <a:latin typeface="+mn-lt"/>
          <a:ea typeface="+mn-ea"/>
          <a:cs typeface="+mn-cs"/>
        </a:defRPr>
      </a:lvl3pPr>
      <a:lvl4pPr marL="1959135" algn="l" defTabSz="1306090" rtl="0" eaLnBrk="1" latinLnBrk="0" hangingPunct="1">
        <a:defRPr sz="2600" kern="1200">
          <a:solidFill>
            <a:schemeClr val="tx1"/>
          </a:solidFill>
          <a:latin typeface="+mn-lt"/>
          <a:ea typeface="+mn-ea"/>
          <a:cs typeface="+mn-cs"/>
        </a:defRPr>
      </a:lvl4pPr>
      <a:lvl5pPr marL="2612181" algn="l" defTabSz="1306090" rtl="0" eaLnBrk="1" latinLnBrk="0" hangingPunct="1">
        <a:defRPr sz="2600" kern="1200">
          <a:solidFill>
            <a:schemeClr val="tx1"/>
          </a:solidFill>
          <a:latin typeface="+mn-lt"/>
          <a:ea typeface="+mn-ea"/>
          <a:cs typeface="+mn-cs"/>
        </a:defRPr>
      </a:lvl5pPr>
      <a:lvl6pPr marL="3265225" algn="l" defTabSz="1306090" rtl="0" eaLnBrk="1" latinLnBrk="0" hangingPunct="1">
        <a:defRPr sz="2600" kern="1200">
          <a:solidFill>
            <a:schemeClr val="tx1"/>
          </a:solidFill>
          <a:latin typeface="+mn-lt"/>
          <a:ea typeface="+mn-ea"/>
          <a:cs typeface="+mn-cs"/>
        </a:defRPr>
      </a:lvl6pPr>
      <a:lvl7pPr marL="3918270" algn="l" defTabSz="1306090" rtl="0" eaLnBrk="1" latinLnBrk="0" hangingPunct="1">
        <a:defRPr sz="2600" kern="1200">
          <a:solidFill>
            <a:schemeClr val="tx1"/>
          </a:solidFill>
          <a:latin typeface="+mn-lt"/>
          <a:ea typeface="+mn-ea"/>
          <a:cs typeface="+mn-cs"/>
        </a:defRPr>
      </a:lvl7pPr>
      <a:lvl8pPr marL="4571314" algn="l" defTabSz="1306090" rtl="0" eaLnBrk="1" latinLnBrk="0" hangingPunct="1">
        <a:defRPr sz="2600" kern="1200">
          <a:solidFill>
            <a:schemeClr val="tx1"/>
          </a:solidFill>
          <a:latin typeface="+mn-lt"/>
          <a:ea typeface="+mn-ea"/>
          <a:cs typeface="+mn-cs"/>
        </a:defRPr>
      </a:lvl8pPr>
      <a:lvl9pPr marL="5224359" algn="l" defTabSz="1306090" rtl="0" eaLnBrk="1" latinLnBrk="0" hangingPunct="1">
        <a:defRPr sz="2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15"/>
          <p:cNvGraphicFramePr>
            <a:graphicFrameLocks noChangeAspect="1"/>
          </p:cNvGraphicFramePr>
          <p:nvPr/>
        </p:nvGraphicFramePr>
        <p:xfrm>
          <a:off x="0" y="0"/>
          <a:ext cx="14630400" cy="1280160"/>
        </p:xfrm>
        <a:graphic>
          <a:graphicData uri="http://schemas.openxmlformats.org/presentationml/2006/ole">
            <mc:AlternateContent xmlns:mc="http://schemas.openxmlformats.org/markup-compatibility/2006">
              <mc:Choice xmlns:v="urn:schemas-microsoft-com:vml" Requires="v">
                <p:oleObj spid="_x0000_s4125" name="Image" r:id="rId15" imgW="7377778" imgH="1219048" progId="">
                  <p:embed/>
                </p:oleObj>
              </mc:Choice>
              <mc:Fallback>
                <p:oleObj name="Image" r:id="rId15" imgW="7377778" imgH="1219048"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r="2905" b="12500"/>
                      <a:stretch>
                        <a:fillRect/>
                      </a:stretch>
                    </p:blipFill>
                    <p:spPr bwMode="auto">
                      <a:xfrm>
                        <a:off x="0" y="0"/>
                        <a:ext cx="14630400" cy="1280160"/>
                      </a:xfrm>
                      <a:prstGeom prst="rect">
                        <a:avLst/>
                      </a:prstGeom>
                      <a:noFill/>
                      <a:ln>
                        <a:noFill/>
                      </a:ln>
                      <a:effectLst/>
                      <a:extLst>
                        <a:ext uri="{909E8E84-426E-40DD-AFC4-6F175D3DCCD1}">
                          <a14:hiddenFill xmlns:a14="http://schemas.microsoft.com/office/drawing/2010/main">
                            <a:solidFill>
                              <a:srgbClr val="5BCD81"/>
                            </a:solidFill>
                          </a14:hiddenFill>
                        </a:ext>
                        <a:ext uri="{91240B29-F687-4F45-9708-019B960494DF}">
                          <a14:hiddenLine xmlns:a14="http://schemas.microsoft.com/office/drawing/2010/main" w="9525">
                            <a:solidFill>
                              <a:srgbClr val="2B166E"/>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2051" name="Rectangle 3"/>
          <p:cNvSpPr>
            <a:spLocks noGrp="1" noChangeArrowheads="1"/>
          </p:cNvSpPr>
          <p:nvPr>
            <p:ph type="body" idx="1"/>
          </p:nvPr>
        </p:nvSpPr>
        <p:spPr bwMode="auto">
          <a:xfrm>
            <a:off x="731520" y="1737360"/>
            <a:ext cx="1316736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87680" y="7772401"/>
            <a:ext cx="3413760" cy="38481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eaLnBrk="1" hangingPunct="1">
              <a:defRPr sz="1700">
                <a:solidFill>
                  <a:srgbClr val="2B166E"/>
                </a:solidFill>
                <a:effectLst>
                  <a:outerShdw blurRad="38100" dist="38100" dir="2700000" algn="tl">
                    <a:srgbClr val="C0C0C0"/>
                  </a:outerShdw>
                </a:effectLst>
                <a:latin typeface="Verdana"/>
                <a:cs typeface="+mn-cs"/>
              </a:defRPr>
            </a:lvl1pPr>
          </a:lstStyle>
          <a:p>
            <a:pPr defTabSz="914400" fontAlgn="base">
              <a:spcBef>
                <a:spcPct val="0"/>
              </a:spcBef>
              <a:spcAft>
                <a:spcPct val="0"/>
              </a:spcAft>
              <a:defRPr/>
            </a:pPr>
            <a:r>
              <a:rPr lang="en-US"/>
              <a:t>MRTwww.Win2Farsi.com</a:t>
            </a:r>
          </a:p>
        </p:txBody>
      </p:sp>
      <p:sp>
        <p:nvSpPr>
          <p:cNvPr id="2053" name="Rectangle 2"/>
          <p:cNvSpPr>
            <a:spLocks noGrp="1" noChangeArrowheads="1"/>
          </p:cNvSpPr>
          <p:nvPr>
            <p:ph type="title"/>
          </p:nvPr>
        </p:nvSpPr>
        <p:spPr bwMode="white">
          <a:xfrm>
            <a:off x="731520" y="382906"/>
            <a:ext cx="13167360" cy="67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smtClean="0"/>
              <a:t>Click to edit Master title style</a:t>
            </a:r>
          </a:p>
        </p:txBody>
      </p:sp>
      <p:sp>
        <p:nvSpPr>
          <p:cNvPr id="1040" name="Line 16"/>
          <p:cNvSpPr>
            <a:spLocks noChangeShapeType="1"/>
          </p:cNvSpPr>
          <p:nvPr/>
        </p:nvSpPr>
        <p:spPr bwMode="auto">
          <a:xfrm>
            <a:off x="680721" y="7829550"/>
            <a:ext cx="13365480" cy="0"/>
          </a:xfrm>
          <a:prstGeom prst="line">
            <a:avLst/>
          </a:prstGeom>
          <a:noFill/>
          <a:ln w="9525">
            <a:solidFill>
              <a:schemeClr val="tx1"/>
            </a:solidFill>
            <a:round/>
            <a:headEnd/>
            <a:tailEnd/>
          </a:ln>
          <a:effectLst/>
        </p:spPr>
        <p:txBody>
          <a:bodyPr lIns="130622" tIns="65311" rIns="130622" bIns="65311"/>
          <a:lstStyle/>
          <a:p>
            <a:pPr defTabSz="914400" fontAlgn="base">
              <a:spcBef>
                <a:spcPct val="0"/>
              </a:spcBef>
              <a:spcAft>
                <a:spcPct val="0"/>
              </a:spcAft>
              <a:defRPr/>
            </a:pPr>
            <a:endParaRPr lang="fa-IR" sz="1700">
              <a:solidFill>
                <a:srgbClr val="2B166E"/>
              </a:solidFill>
              <a:effectLst>
                <a:outerShdw blurRad="38100" dist="38100" dir="2700000" algn="tl">
                  <a:srgbClr val="000000">
                    <a:alpha val="43137"/>
                  </a:srgbClr>
                </a:outerShdw>
              </a:effectLst>
              <a:cs typeface="Arial" charset="0"/>
            </a:endParaRPr>
          </a:p>
        </p:txBody>
      </p:sp>
      <p:sp>
        <p:nvSpPr>
          <p:cNvPr id="1030" name="Rectangle 6"/>
          <p:cNvSpPr>
            <a:spLocks noGrp="1" noChangeArrowheads="1"/>
          </p:cNvSpPr>
          <p:nvPr>
            <p:ph type="sldNum" sz="quarter" idx="4"/>
          </p:nvPr>
        </p:nvSpPr>
        <p:spPr bwMode="auto">
          <a:xfrm>
            <a:off x="5364480" y="7776211"/>
            <a:ext cx="3413760" cy="38481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ctr" eaLnBrk="1" hangingPunct="1">
              <a:defRPr sz="1700">
                <a:solidFill>
                  <a:srgbClr val="2B166E"/>
                </a:solidFill>
                <a:effectLst>
                  <a:outerShdw blurRad="38100" dist="38100" dir="2700000" algn="tl">
                    <a:srgbClr val="C0C0C0"/>
                  </a:outerShdw>
                </a:effectLst>
                <a:latin typeface="Verdana"/>
                <a:cs typeface="+mn-cs"/>
              </a:defRPr>
            </a:lvl1pPr>
          </a:lstStyle>
          <a:p>
            <a:pPr defTabSz="914400" fontAlgn="base">
              <a:spcBef>
                <a:spcPct val="0"/>
              </a:spcBef>
              <a:spcAft>
                <a:spcPct val="0"/>
              </a:spcAft>
              <a:defRPr/>
            </a:pPr>
            <a:fld id="{4CDCA341-20E1-422F-8EB9-3FB162947C79}" type="slidenum">
              <a:rPr lang="en-US"/>
              <a:pPr defTabSz="914400" fontAlgn="base">
                <a:spcBef>
                  <a:spcPct val="0"/>
                </a:spcBef>
                <a:spcAft>
                  <a:spcPct val="0"/>
                </a:spcAft>
                <a:defRPr/>
              </a:pPr>
              <a:t>‹#›</a:t>
            </a:fld>
            <a:endParaRPr lang="en-US"/>
          </a:p>
        </p:txBody>
      </p:sp>
      <p:sp>
        <p:nvSpPr>
          <p:cNvPr id="1029" name="Rectangle 5"/>
          <p:cNvSpPr>
            <a:spLocks noGrp="1" noChangeArrowheads="1"/>
          </p:cNvSpPr>
          <p:nvPr>
            <p:ph type="ftr" sz="quarter" idx="3"/>
          </p:nvPr>
        </p:nvSpPr>
        <p:spPr bwMode="auto">
          <a:xfrm>
            <a:off x="9509760" y="7776211"/>
            <a:ext cx="4632960" cy="38481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eaLnBrk="1" hangingPunct="1">
              <a:defRPr sz="1700">
                <a:solidFill>
                  <a:srgbClr val="2B166E"/>
                </a:solidFill>
                <a:effectLst>
                  <a:outerShdw blurRad="38100" dist="38100" dir="2700000" algn="tl">
                    <a:srgbClr val="C0C0C0"/>
                  </a:outerShdw>
                </a:effectLst>
                <a:latin typeface="Verdana"/>
                <a:cs typeface="+mn-cs"/>
              </a:defRPr>
            </a:lvl1pPr>
          </a:lstStyle>
          <a:p>
            <a:pPr defTabSz="914400" fontAlgn="base">
              <a:spcBef>
                <a:spcPct val="0"/>
              </a:spcBef>
              <a:spcAft>
                <a:spcPct val="0"/>
              </a:spcAft>
              <a:defRPr/>
            </a:pPr>
            <a:r>
              <a:rPr lang="en-US"/>
              <a:t>Company Logo</a:t>
            </a:r>
          </a:p>
        </p:txBody>
      </p:sp>
    </p:spTree>
    <p:extLst>
      <p:ext uri="{BB962C8B-B14F-4D97-AF65-F5344CB8AC3E}">
        <p14:creationId xmlns:p14="http://schemas.microsoft.com/office/powerpoint/2010/main" val="18855797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p:txStyles>
    <p:titleStyle>
      <a:lvl1pPr algn="ctr" rtl="1" fontAlgn="base">
        <a:spcBef>
          <a:spcPct val="0"/>
        </a:spcBef>
        <a:spcAft>
          <a:spcPct val="0"/>
        </a:spcAft>
        <a:defRPr sz="4600" b="1">
          <a:solidFill>
            <a:schemeClr val="bg1"/>
          </a:solidFill>
          <a:latin typeface="+mj-lt"/>
          <a:ea typeface="+mj-ea"/>
          <a:cs typeface="+mj-cs"/>
        </a:defRPr>
      </a:lvl1pPr>
      <a:lvl2pPr algn="ctr" rtl="1" fontAlgn="base">
        <a:spcBef>
          <a:spcPct val="0"/>
        </a:spcBef>
        <a:spcAft>
          <a:spcPct val="0"/>
        </a:spcAft>
        <a:defRPr sz="4600" b="1">
          <a:solidFill>
            <a:schemeClr val="bg1"/>
          </a:solidFill>
          <a:latin typeface="Verdana" pitchFamily="34" charset="0"/>
        </a:defRPr>
      </a:lvl2pPr>
      <a:lvl3pPr algn="ctr" rtl="1" fontAlgn="base">
        <a:spcBef>
          <a:spcPct val="0"/>
        </a:spcBef>
        <a:spcAft>
          <a:spcPct val="0"/>
        </a:spcAft>
        <a:defRPr sz="4600" b="1">
          <a:solidFill>
            <a:schemeClr val="bg1"/>
          </a:solidFill>
          <a:latin typeface="Verdana" pitchFamily="34" charset="0"/>
        </a:defRPr>
      </a:lvl3pPr>
      <a:lvl4pPr algn="ctr" rtl="1" fontAlgn="base">
        <a:spcBef>
          <a:spcPct val="0"/>
        </a:spcBef>
        <a:spcAft>
          <a:spcPct val="0"/>
        </a:spcAft>
        <a:defRPr sz="4600" b="1">
          <a:solidFill>
            <a:schemeClr val="bg1"/>
          </a:solidFill>
          <a:latin typeface="Verdana" pitchFamily="34" charset="0"/>
        </a:defRPr>
      </a:lvl4pPr>
      <a:lvl5pPr algn="ctr" rtl="1" fontAlgn="base">
        <a:spcBef>
          <a:spcPct val="0"/>
        </a:spcBef>
        <a:spcAft>
          <a:spcPct val="0"/>
        </a:spcAft>
        <a:defRPr sz="4600" b="1">
          <a:solidFill>
            <a:schemeClr val="bg1"/>
          </a:solidFill>
          <a:latin typeface="Verdana" pitchFamily="34" charset="0"/>
        </a:defRPr>
      </a:lvl5pPr>
      <a:lvl6pPr marL="653110" algn="ctr" rtl="1" eaLnBrk="1" fontAlgn="base" hangingPunct="1">
        <a:spcBef>
          <a:spcPct val="0"/>
        </a:spcBef>
        <a:spcAft>
          <a:spcPct val="0"/>
        </a:spcAft>
        <a:defRPr sz="4600" b="1">
          <a:solidFill>
            <a:schemeClr val="bg1"/>
          </a:solidFill>
          <a:latin typeface="Verdana" pitchFamily="34" charset="0"/>
        </a:defRPr>
      </a:lvl6pPr>
      <a:lvl7pPr marL="1306220" algn="ctr" rtl="1" eaLnBrk="1" fontAlgn="base" hangingPunct="1">
        <a:spcBef>
          <a:spcPct val="0"/>
        </a:spcBef>
        <a:spcAft>
          <a:spcPct val="0"/>
        </a:spcAft>
        <a:defRPr sz="4600" b="1">
          <a:solidFill>
            <a:schemeClr val="bg1"/>
          </a:solidFill>
          <a:latin typeface="Verdana" pitchFamily="34" charset="0"/>
        </a:defRPr>
      </a:lvl7pPr>
      <a:lvl8pPr marL="1959331" algn="ctr" rtl="1" eaLnBrk="1" fontAlgn="base" hangingPunct="1">
        <a:spcBef>
          <a:spcPct val="0"/>
        </a:spcBef>
        <a:spcAft>
          <a:spcPct val="0"/>
        </a:spcAft>
        <a:defRPr sz="4600" b="1">
          <a:solidFill>
            <a:schemeClr val="bg1"/>
          </a:solidFill>
          <a:latin typeface="Verdana" pitchFamily="34" charset="0"/>
        </a:defRPr>
      </a:lvl8pPr>
      <a:lvl9pPr marL="2612441" algn="ctr" rtl="1" eaLnBrk="1" fontAlgn="base" hangingPunct="1">
        <a:spcBef>
          <a:spcPct val="0"/>
        </a:spcBef>
        <a:spcAft>
          <a:spcPct val="0"/>
        </a:spcAft>
        <a:defRPr sz="4600" b="1">
          <a:solidFill>
            <a:schemeClr val="bg1"/>
          </a:solidFill>
          <a:latin typeface="Verdana" pitchFamily="34" charset="0"/>
        </a:defRPr>
      </a:lvl9pPr>
    </p:titleStyle>
    <p:bodyStyle>
      <a:lvl1pPr marL="489833" indent="-489833" algn="r" rtl="1" fontAlgn="base">
        <a:spcBef>
          <a:spcPct val="20000"/>
        </a:spcBef>
        <a:spcAft>
          <a:spcPct val="0"/>
        </a:spcAft>
        <a:buClr>
          <a:schemeClr val="hlink"/>
        </a:buClr>
        <a:buFont typeface="Wingdings" pitchFamily="2" charset="2"/>
        <a:buChar char="v"/>
        <a:defRPr sz="4000" b="1">
          <a:solidFill>
            <a:schemeClr val="accent1"/>
          </a:solidFill>
          <a:latin typeface="+mn-lt"/>
          <a:ea typeface="+mn-ea"/>
          <a:cs typeface="+mn-cs"/>
        </a:defRPr>
      </a:lvl1pPr>
      <a:lvl2pPr marL="1061304" indent="-408194" algn="r" rtl="1" fontAlgn="base">
        <a:spcBef>
          <a:spcPct val="20000"/>
        </a:spcBef>
        <a:spcAft>
          <a:spcPct val="0"/>
        </a:spcAft>
        <a:buClr>
          <a:schemeClr val="accent1"/>
        </a:buClr>
        <a:buFont typeface="Wingdings" pitchFamily="2" charset="2"/>
        <a:buChar char="§"/>
        <a:defRPr sz="4000">
          <a:solidFill>
            <a:schemeClr val="tx1"/>
          </a:solidFill>
          <a:latin typeface="Arial" charset="0"/>
        </a:defRPr>
      </a:lvl2pPr>
      <a:lvl3pPr marL="1632776" indent="-326555" algn="r" rtl="1" fontAlgn="base">
        <a:spcBef>
          <a:spcPct val="20000"/>
        </a:spcBef>
        <a:spcAft>
          <a:spcPct val="0"/>
        </a:spcAft>
        <a:buClr>
          <a:schemeClr val="tx1"/>
        </a:buClr>
        <a:buChar char="•"/>
        <a:defRPr sz="3400">
          <a:solidFill>
            <a:schemeClr val="tx1"/>
          </a:solidFill>
          <a:latin typeface="Arial" charset="0"/>
        </a:defRPr>
      </a:lvl3pPr>
      <a:lvl4pPr marL="2285886" indent="-326555" algn="r" rtl="1" fontAlgn="base">
        <a:spcBef>
          <a:spcPct val="20000"/>
        </a:spcBef>
        <a:spcAft>
          <a:spcPct val="0"/>
        </a:spcAft>
        <a:buChar char="–"/>
        <a:defRPr sz="2900">
          <a:solidFill>
            <a:schemeClr val="tx1"/>
          </a:solidFill>
          <a:latin typeface="Arial" charset="0"/>
        </a:defRPr>
      </a:lvl4pPr>
      <a:lvl5pPr marL="2938996" indent="-326555" algn="r" rtl="1" fontAlgn="base">
        <a:spcBef>
          <a:spcPct val="20000"/>
        </a:spcBef>
        <a:spcAft>
          <a:spcPct val="0"/>
        </a:spcAft>
        <a:buChar char="»"/>
        <a:defRPr sz="2900">
          <a:solidFill>
            <a:schemeClr val="tx1"/>
          </a:solidFill>
          <a:latin typeface="Arial" charset="0"/>
        </a:defRPr>
      </a:lvl5pPr>
      <a:lvl6pPr marL="3592106" indent="-326555" algn="r" rtl="1" eaLnBrk="1" fontAlgn="base" hangingPunct="1">
        <a:spcBef>
          <a:spcPct val="20000"/>
        </a:spcBef>
        <a:spcAft>
          <a:spcPct val="0"/>
        </a:spcAft>
        <a:buChar char="»"/>
        <a:defRPr sz="2900">
          <a:solidFill>
            <a:schemeClr val="tx1"/>
          </a:solidFill>
          <a:latin typeface="Arial" charset="0"/>
        </a:defRPr>
      </a:lvl6pPr>
      <a:lvl7pPr marL="4245216" indent="-326555" algn="r" rtl="1" eaLnBrk="1" fontAlgn="base" hangingPunct="1">
        <a:spcBef>
          <a:spcPct val="20000"/>
        </a:spcBef>
        <a:spcAft>
          <a:spcPct val="0"/>
        </a:spcAft>
        <a:buChar char="»"/>
        <a:defRPr sz="2900">
          <a:solidFill>
            <a:schemeClr val="tx1"/>
          </a:solidFill>
          <a:latin typeface="Arial" charset="0"/>
        </a:defRPr>
      </a:lvl7pPr>
      <a:lvl8pPr marL="4898327" indent="-326555" algn="r" rtl="1" eaLnBrk="1" fontAlgn="base" hangingPunct="1">
        <a:spcBef>
          <a:spcPct val="20000"/>
        </a:spcBef>
        <a:spcAft>
          <a:spcPct val="0"/>
        </a:spcAft>
        <a:buChar char="»"/>
        <a:defRPr sz="2900">
          <a:solidFill>
            <a:schemeClr val="tx1"/>
          </a:solidFill>
          <a:latin typeface="Arial" charset="0"/>
        </a:defRPr>
      </a:lvl8pPr>
      <a:lvl9pPr marL="5551437" indent="-326555" algn="r" rtl="1" eaLnBrk="1" fontAlgn="base" hangingPunct="1">
        <a:spcBef>
          <a:spcPct val="20000"/>
        </a:spcBef>
        <a:spcAft>
          <a:spcPct val="0"/>
        </a:spcAft>
        <a:buChar char="»"/>
        <a:defRPr sz="2900">
          <a:solidFill>
            <a:schemeClr val="tx1"/>
          </a:solidFill>
          <a:latin typeface="Arial" charset="0"/>
        </a:defRPr>
      </a:lvl9pPr>
    </p:bodyStyle>
    <p:otherStyle>
      <a:defPPr>
        <a:defRPr lang="fa-IR"/>
      </a:defPPr>
      <a:lvl1pPr marL="0" algn="r" defTabSz="1306220" rtl="1" eaLnBrk="1" latinLnBrk="0" hangingPunct="1">
        <a:defRPr sz="2600" kern="1200">
          <a:solidFill>
            <a:schemeClr val="tx1"/>
          </a:solidFill>
          <a:latin typeface="+mn-lt"/>
          <a:ea typeface="+mn-ea"/>
          <a:cs typeface="+mn-cs"/>
        </a:defRPr>
      </a:lvl1pPr>
      <a:lvl2pPr marL="653110" algn="r" defTabSz="1306220" rtl="1" eaLnBrk="1" latinLnBrk="0" hangingPunct="1">
        <a:defRPr sz="2600" kern="1200">
          <a:solidFill>
            <a:schemeClr val="tx1"/>
          </a:solidFill>
          <a:latin typeface="+mn-lt"/>
          <a:ea typeface="+mn-ea"/>
          <a:cs typeface="+mn-cs"/>
        </a:defRPr>
      </a:lvl2pPr>
      <a:lvl3pPr marL="1306220" algn="r" defTabSz="1306220" rtl="1" eaLnBrk="1" latinLnBrk="0" hangingPunct="1">
        <a:defRPr sz="2600" kern="1200">
          <a:solidFill>
            <a:schemeClr val="tx1"/>
          </a:solidFill>
          <a:latin typeface="+mn-lt"/>
          <a:ea typeface="+mn-ea"/>
          <a:cs typeface="+mn-cs"/>
        </a:defRPr>
      </a:lvl3pPr>
      <a:lvl4pPr marL="1959331" algn="r" defTabSz="1306220" rtl="1" eaLnBrk="1" latinLnBrk="0" hangingPunct="1">
        <a:defRPr sz="2600" kern="1200">
          <a:solidFill>
            <a:schemeClr val="tx1"/>
          </a:solidFill>
          <a:latin typeface="+mn-lt"/>
          <a:ea typeface="+mn-ea"/>
          <a:cs typeface="+mn-cs"/>
        </a:defRPr>
      </a:lvl4pPr>
      <a:lvl5pPr marL="2612441" algn="r" defTabSz="1306220" rtl="1" eaLnBrk="1" latinLnBrk="0" hangingPunct="1">
        <a:defRPr sz="2600" kern="1200">
          <a:solidFill>
            <a:schemeClr val="tx1"/>
          </a:solidFill>
          <a:latin typeface="+mn-lt"/>
          <a:ea typeface="+mn-ea"/>
          <a:cs typeface="+mn-cs"/>
        </a:defRPr>
      </a:lvl5pPr>
      <a:lvl6pPr marL="3265551" algn="r" defTabSz="1306220" rtl="1" eaLnBrk="1" latinLnBrk="0" hangingPunct="1">
        <a:defRPr sz="2600" kern="1200">
          <a:solidFill>
            <a:schemeClr val="tx1"/>
          </a:solidFill>
          <a:latin typeface="+mn-lt"/>
          <a:ea typeface="+mn-ea"/>
          <a:cs typeface="+mn-cs"/>
        </a:defRPr>
      </a:lvl6pPr>
      <a:lvl7pPr marL="3918661" algn="r" defTabSz="1306220" rtl="1" eaLnBrk="1" latinLnBrk="0" hangingPunct="1">
        <a:defRPr sz="2600" kern="1200">
          <a:solidFill>
            <a:schemeClr val="tx1"/>
          </a:solidFill>
          <a:latin typeface="+mn-lt"/>
          <a:ea typeface="+mn-ea"/>
          <a:cs typeface="+mn-cs"/>
        </a:defRPr>
      </a:lvl7pPr>
      <a:lvl8pPr marL="4571771" algn="r" defTabSz="1306220" rtl="1" eaLnBrk="1" latinLnBrk="0" hangingPunct="1">
        <a:defRPr sz="2600" kern="1200">
          <a:solidFill>
            <a:schemeClr val="tx1"/>
          </a:solidFill>
          <a:latin typeface="+mn-lt"/>
          <a:ea typeface="+mn-ea"/>
          <a:cs typeface="+mn-cs"/>
        </a:defRPr>
      </a:lvl8pPr>
      <a:lvl9pPr marL="5224882" algn="r" defTabSz="1306220" rtl="1"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1.png"/><Relationship Id="rId4" Type="http://schemas.openxmlformats.org/officeDocument/2006/relationships/diagramQuickStyle" Target="../diagrams/quickStyle1.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1.png"/><Relationship Id="rId2" Type="http://schemas.openxmlformats.org/officeDocument/2006/relationships/diagramData" Target="../diagrams/data6.xml"/><Relationship Id="rId1" Type="http://schemas.openxmlformats.org/officeDocument/2006/relationships/slideLayout" Target="../slideLayouts/slideLayout5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chart" Target="../charts/chart4.xml"/><Relationship Id="rId2" Type="http://schemas.openxmlformats.org/officeDocument/2006/relationships/diagramData" Target="../diagrams/data7.xml"/><Relationship Id="rId1" Type="http://schemas.openxmlformats.org/officeDocument/2006/relationships/slideLayout" Target="../slideLayouts/slideLayout5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2.png"/><Relationship Id="rId2" Type="http://schemas.openxmlformats.org/officeDocument/2006/relationships/diagramData" Target="../diagrams/data8.xml"/><Relationship Id="rId1" Type="http://schemas.openxmlformats.org/officeDocument/2006/relationships/slideLayout" Target="../slideLayouts/slideLayout5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3.png"/><Relationship Id="rId2" Type="http://schemas.openxmlformats.org/officeDocument/2006/relationships/diagramData" Target="../diagrams/data9.xml"/><Relationship Id="rId1" Type="http://schemas.openxmlformats.org/officeDocument/2006/relationships/slideLayout" Target="../slideLayouts/slideLayout5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4.png"/><Relationship Id="rId2" Type="http://schemas.openxmlformats.org/officeDocument/2006/relationships/diagramData" Target="../diagrams/data10.xml"/><Relationship Id="rId1" Type="http://schemas.openxmlformats.org/officeDocument/2006/relationships/slideLayout" Target="../slideLayouts/slideLayout5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5.png"/><Relationship Id="rId2" Type="http://schemas.openxmlformats.org/officeDocument/2006/relationships/diagramData" Target="../diagrams/data11.xml"/><Relationship Id="rId1" Type="http://schemas.openxmlformats.org/officeDocument/2006/relationships/slideLayout" Target="../slideLayouts/slideLayout5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6.png"/><Relationship Id="rId2" Type="http://schemas.openxmlformats.org/officeDocument/2006/relationships/diagramData" Target="../diagrams/data12.xml"/><Relationship Id="rId1" Type="http://schemas.openxmlformats.org/officeDocument/2006/relationships/slideLayout" Target="../slideLayouts/slideLayout5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57150" y="28576"/>
            <a:ext cx="14630400" cy="8229600"/>
          </a:xfrm>
          <a:prstGeom prst="rect">
            <a:avLst/>
          </a:prstGeom>
          <a:solidFill>
            <a:srgbClr val="FFFFFF">
              <a:alpha val="75000"/>
            </a:srgbClr>
          </a:solidFill>
          <a:ln w="13811">
            <a:solidFill>
              <a:srgbClr val="FFFFFF">
                <a:alpha val="64000"/>
              </a:srgbClr>
            </a:solidFill>
            <a:prstDash val="solid"/>
          </a:ln>
        </p:spPr>
      </p:sp>
      <p:sp>
        <p:nvSpPr>
          <p:cNvPr id="7" name="TextBox 6"/>
          <p:cNvSpPr txBox="1"/>
          <p:nvPr/>
        </p:nvSpPr>
        <p:spPr>
          <a:xfrm>
            <a:off x="4171950" y="462404"/>
            <a:ext cx="5357813" cy="2123636"/>
          </a:xfrm>
          <a:prstGeom prst="rect">
            <a:avLst/>
          </a:prstGeom>
          <a:solidFill>
            <a:schemeClr val="tx2">
              <a:lumMod val="20000"/>
              <a:lumOff val="80000"/>
            </a:schemeClr>
          </a:solidFill>
          <a:ln>
            <a:solidFill>
              <a:srgbClr val="FF0000"/>
            </a:solidFill>
          </a:ln>
        </p:spPr>
        <p:txBody>
          <a:bodyPr wrap="square" lIns="91418" tIns="45709" rIns="91418" bIns="45709" rtlCol="0">
            <a:spAutoFit/>
          </a:bodyPr>
          <a:lstStyle/>
          <a:p>
            <a:pPr algn="ctr" rtl="1"/>
            <a:r>
              <a:rPr lang="fa-IR" sz="4400" b="1" dirty="0">
                <a:solidFill>
                  <a:srgbClr val="0070C0"/>
                </a:solidFill>
                <a:cs typeface="B Titr" pitchFamily="2" charset="-78"/>
              </a:rPr>
              <a:t>نقش دانش بومی در حفاظت از منابع آب منطقه سیستان</a:t>
            </a:r>
            <a:endParaRPr lang="en-US" sz="4400" b="1" dirty="0">
              <a:solidFill>
                <a:srgbClr val="0070C0"/>
              </a:solidFill>
              <a:cs typeface="B Titr" pitchFamily="2" charset="-7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2697705"/>
            <a:ext cx="3730626"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آشنایی با ابزارهای کشاورزی سنتی در شهر تاریخی نراق/پاشنه خَر و کاربرد آن |  خبرگزاری فارس"/>
          <p:cNvSpPr>
            <a:spLocks noChangeAspect="1" noChangeArrowheads="1"/>
          </p:cNvSpPr>
          <p:nvPr/>
        </p:nvSpPr>
        <p:spPr bwMode="auto">
          <a:xfrm>
            <a:off x="15557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2649" y="2735805"/>
            <a:ext cx="4672013"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52 هزار هکتار از زمین‌های کشاورزی دشت سیستان آبیاری شد"/>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7" y="4903470"/>
            <a:ext cx="4795837" cy="299466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3487400" y="7372350"/>
            <a:ext cx="788670" cy="754380"/>
          </a:xfrm>
          <a:prstGeom prst="ellipse">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rgbClr val="FF0000"/>
                </a:solidFill>
                <a:latin typeface="Times New Roman" pitchFamily="18" charset="0"/>
                <a:cs typeface="Times New Roman" pitchFamily="18" charset="0"/>
              </a:rPr>
              <a:t>1</a:t>
            </a:r>
            <a:endParaRPr lang="fa-IR"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5638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1000"/>
                                        <p:tgtEl>
                                          <p:spTgt spid="1031"/>
                                        </p:tgtEl>
                                      </p:cBhvr>
                                    </p:animEffect>
                                  </p:childTnLst>
                                </p:cTn>
                              </p:par>
                              <p:par>
                                <p:cTn id="16" presetID="10"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92244441"/>
              </p:ext>
            </p:extLst>
          </p:nvPr>
        </p:nvGraphicFramePr>
        <p:xfrm>
          <a:off x="1341120" y="1488538"/>
          <a:ext cx="13411200" cy="777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p:cNvSpPr txBox="1">
            <a:spLocks/>
          </p:cNvSpPr>
          <p:nvPr/>
        </p:nvSpPr>
        <p:spPr bwMode="white">
          <a:xfrm>
            <a:off x="4198576" y="123803"/>
            <a:ext cx="5836964" cy="676274"/>
          </a:xfrm>
          <a:prstGeom prst="rect">
            <a:avLst/>
          </a:prstGeom>
          <a:solidFill>
            <a:schemeClr val="tx2">
              <a:lumMod val="20000"/>
              <a:lumOff val="80000"/>
            </a:schemeClr>
          </a:solidFill>
          <a:ln w="9525">
            <a:solidFill>
              <a:schemeClr val="tx1"/>
            </a:solidFill>
            <a:miter lim="800000"/>
            <a:headEnd/>
            <a:tailEnd/>
          </a:ln>
          <a:effectLst/>
        </p:spPr>
        <p:txBody>
          <a:bodyPr vert="horz" wrap="square" lIns="130602" tIns="65302" rIns="130602" bIns="65302" numCol="1" anchor="ctr" anchorCtr="0" compatLnSpc="1">
            <a:prstTxWarp prst="textNoShape">
              <a:avLst/>
            </a:prstTxWarp>
          </a:bodyPr>
          <a:lstStyle/>
          <a:p>
            <a:pPr algn="ctr" defTabSz="1306025" rtl="1" fontAlgn="base">
              <a:spcBef>
                <a:spcPct val="0"/>
              </a:spcBef>
              <a:spcAft>
                <a:spcPct val="0"/>
              </a:spcAft>
              <a:defRPr/>
            </a:pPr>
            <a:r>
              <a:rPr lang="fa-IR" sz="4000" b="1" kern="0" dirty="0">
                <a:solidFill>
                  <a:srgbClr val="FF0000"/>
                </a:solidFill>
                <a:cs typeface="B Titr" pitchFamily="2" charset="-78"/>
              </a:rPr>
              <a:t>منابع آب منطقه سیستان</a:t>
            </a:r>
          </a:p>
        </p:txBody>
      </p:sp>
      <p:sp>
        <p:nvSpPr>
          <p:cNvPr id="5" name="Slide Number Placeholder 4"/>
          <p:cNvSpPr>
            <a:spLocks noGrp="1"/>
          </p:cNvSpPr>
          <p:nvPr>
            <p:ph type="sldNum" sz="quarter" idx="12"/>
          </p:nvPr>
        </p:nvSpPr>
        <p:spPr/>
        <p:txBody>
          <a:bodyPr/>
          <a:lstStyle/>
          <a:p>
            <a:pPr>
              <a:defRPr/>
            </a:pPr>
            <a:fld id="{FC6B0DF9-1C42-421B-AE97-A4D64F3FD73B}" type="slidenum">
              <a:rPr lang="ar-SA" smtClean="0">
                <a:solidFill>
                  <a:srgbClr val="000000"/>
                </a:solidFill>
              </a:rPr>
              <a:pPr>
                <a:defRPr/>
              </a:pPr>
              <a:t>10</a:t>
            </a:fld>
            <a:endParaRPr lang="en-US" dirty="0">
              <a:solidFill>
                <a:srgbClr val="000000"/>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157" y="210504"/>
            <a:ext cx="3816350"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46030" y="164760"/>
            <a:ext cx="4438650"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6030" y="5646420"/>
            <a:ext cx="4438650" cy="258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731" y="5566410"/>
            <a:ext cx="3829050" cy="266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10</a:t>
            </a:r>
          </a:p>
        </p:txBody>
      </p:sp>
    </p:spTree>
    <p:extLst>
      <p:ext uri="{BB962C8B-B14F-4D97-AF65-F5344CB8AC3E}">
        <p14:creationId xmlns:p14="http://schemas.microsoft.com/office/powerpoint/2010/main" val="127755966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11430"/>
            <a:ext cx="14630400" cy="8229600"/>
          </a:xfrm>
          <a:prstGeom prst="rect">
            <a:avLst/>
          </a:prstGeom>
        </p:spPr>
      </p:pic>
      <p:sp>
        <p:nvSpPr>
          <p:cNvPr id="3" name="Shape 0"/>
          <p:cNvSpPr/>
          <p:nvPr/>
        </p:nvSpPr>
        <p:spPr>
          <a:xfrm>
            <a:off x="-225426" y="174626"/>
            <a:ext cx="14630400" cy="8229600"/>
          </a:xfrm>
          <a:prstGeom prst="rect">
            <a:avLst/>
          </a:prstGeom>
          <a:solidFill>
            <a:srgbClr val="FFFFFF">
              <a:alpha val="75000"/>
            </a:srgbClr>
          </a:solidFill>
          <a:ln w="13811">
            <a:solidFill>
              <a:srgbClr val="FFFFFF">
                <a:alpha val="64000"/>
              </a:srgbClr>
            </a:solidFill>
            <a:prstDash val="solid"/>
          </a:ln>
        </p:spPr>
      </p:sp>
      <p:sp>
        <p:nvSpPr>
          <p:cNvPr id="7" name="TextBox 6"/>
          <p:cNvSpPr txBox="1"/>
          <p:nvPr/>
        </p:nvSpPr>
        <p:spPr>
          <a:xfrm>
            <a:off x="4000501" y="2100269"/>
            <a:ext cx="6672262" cy="3477853"/>
          </a:xfrm>
          <a:prstGeom prst="rect">
            <a:avLst/>
          </a:prstGeom>
          <a:noFill/>
        </p:spPr>
        <p:txBody>
          <a:bodyPr wrap="square" lIns="91418" tIns="45709" rIns="91418" bIns="45709" rtlCol="0">
            <a:spAutoFit/>
          </a:bodyPr>
          <a:lstStyle/>
          <a:p>
            <a:pPr algn="ctr" rtl="1"/>
            <a:r>
              <a:rPr lang="fa-IR" sz="4400" b="1" dirty="0">
                <a:solidFill>
                  <a:srgbClr val="7030A0"/>
                </a:solidFill>
                <a:cs typeface="B Lotus" pitchFamily="2" charset="-78"/>
              </a:rPr>
              <a:t>دو سوال اساسی:</a:t>
            </a:r>
          </a:p>
          <a:p>
            <a:pPr marL="571500" indent="-571500" algn="ctr" rtl="1">
              <a:buFont typeface="Wingdings" pitchFamily="2" charset="2"/>
              <a:buChar char="ü"/>
            </a:pPr>
            <a:r>
              <a:rPr lang="fa-IR" sz="4400" b="1" dirty="0">
                <a:solidFill>
                  <a:srgbClr val="0070C0"/>
                </a:solidFill>
                <a:cs typeface="B Lotus" pitchFamily="2" charset="-78"/>
              </a:rPr>
              <a:t>چرا شناخت و کاربرد دانش بومی ضروری است؟</a:t>
            </a:r>
          </a:p>
          <a:p>
            <a:pPr marL="571500" indent="-571500" algn="ctr" rtl="1">
              <a:buFont typeface="Wingdings" pitchFamily="2" charset="2"/>
              <a:buChar char="ü"/>
            </a:pPr>
            <a:r>
              <a:rPr lang="fa-IR" sz="4400" b="1" dirty="0">
                <a:solidFill>
                  <a:srgbClr val="0070C0"/>
                </a:solidFill>
                <a:cs typeface="B Lotus" pitchFamily="2" charset="-78"/>
              </a:rPr>
              <a:t>چرا نسبت آن بی توجهی می شود؟</a:t>
            </a:r>
            <a:endParaRPr lang="en-US" sz="4400" b="1" dirty="0">
              <a:solidFill>
                <a:srgbClr val="0070C0"/>
              </a:solidFill>
              <a:cs typeface="B Lotus" pitchFamily="2" charset="-78"/>
            </a:endParaRPr>
          </a:p>
        </p:txBody>
      </p:sp>
      <p:sp>
        <p:nvSpPr>
          <p:cNvPr id="5" name="AutoShape 4" descr="آشنایی با ابزارهای کشاورزی سنتی در شهر تاریخی نراق/پاشنه خَر و کاربرد آن |  خبرگزاری فارس"/>
          <p:cNvSpPr>
            <a:spLocks noChangeAspect="1" noChangeArrowheads="1"/>
          </p:cNvSpPr>
          <p:nvPr/>
        </p:nvSpPr>
        <p:spPr bwMode="auto">
          <a:xfrm>
            <a:off x="15557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solidFill>
                <a:prstClr val="black"/>
              </a:solidFill>
            </a:endParaRPr>
          </a:p>
        </p:txBody>
      </p:sp>
      <p:sp>
        <p:nvSpPr>
          <p:cNvPr id="11" name="TextBox 10"/>
          <p:cNvSpPr txBox="1"/>
          <p:nvPr/>
        </p:nvSpPr>
        <p:spPr>
          <a:xfrm>
            <a:off x="3348990" y="409582"/>
            <a:ext cx="6743700" cy="769419"/>
          </a:xfrm>
          <a:prstGeom prst="rect">
            <a:avLst/>
          </a:prstGeom>
          <a:solidFill>
            <a:schemeClr val="tx2">
              <a:lumMod val="20000"/>
              <a:lumOff val="80000"/>
            </a:schemeClr>
          </a:solidFill>
          <a:ln>
            <a:solidFill>
              <a:schemeClr val="tx1"/>
            </a:solidFill>
          </a:ln>
        </p:spPr>
        <p:txBody>
          <a:bodyPr wrap="square" lIns="91418" tIns="45709" rIns="91418" bIns="45709" rtlCol="0">
            <a:spAutoFit/>
          </a:bodyPr>
          <a:lstStyle/>
          <a:p>
            <a:pPr algn="ctr" rtl="1"/>
            <a:r>
              <a:rPr lang="fa-IR" sz="4400" b="1" dirty="0" smtClean="0">
                <a:solidFill>
                  <a:srgbClr val="FF0000"/>
                </a:solidFill>
                <a:cs typeface="B Mitra" pitchFamily="2" charset="-78"/>
              </a:rPr>
              <a:t>حکمت </a:t>
            </a:r>
            <a:r>
              <a:rPr lang="fa-IR" sz="4400" b="1" dirty="0">
                <a:solidFill>
                  <a:srgbClr val="FF0000"/>
                </a:solidFill>
                <a:cs typeface="B Mitra" pitchFamily="2" charset="-78"/>
              </a:rPr>
              <a:t>دیرین در عصر نوین</a:t>
            </a:r>
            <a:endParaRPr lang="en-US" sz="4400" b="1" dirty="0">
              <a:solidFill>
                <a:srgbClr val="FF0000"/>
              </a:solidFill>
              <a:cs typeface="B Mitra" pitchFamily="2" charset="-78"/>
            </a:endParaRPr>
          </a:p>
        </p:txBody>
      </p:sp>
      <p:sp>
        <p:nvSpPr>
          <p:cNvPr id="6" name="AutoShape 2" descr="سیستان - ویکی‌پدیا، دانشنامهٔ آزاد"/>
          <p:cNvSpPr>
            <a:spLocks noChangeAspect="1" noChangeArrowheads="1"/>
          </p:cNvSpPr>
          <p:nvPr/>
        </p:nvSpPr>
        <p:spPr bwMode="auto">
          <a:xfrm>
            <a:off x="307974" y="79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4108" y="1051560"/>
            <a:ext cx="3190866" cy="222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به زودی 46 هزار هکتار در سیستان به زیر کشت می‌رود/ کشتِ خارج از فصل به برکت  خدمات نظا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108" y="3900490"/>
            <a:ext cx="3190875" cy="256888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۶۴پروژه بخش کشاورزی سیب و سوران به بهره برداری رسید - سردبیر پر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4" y="4275138"/>
            <a:ext cx="3193416" cy="24207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0690" y="5338767"/>
            <a:ext cx="3688402" cy="291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4" y="1176339"/>
            <a:ext cx="3041016" cy="210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3487400" y="7372350"/>
            <a:ext cx="788670" cy="754380"/>
          </a:xfrm>
          <a:prstGeom prst="ellipse">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rgbClr val="FF0000"/>
                </a:solidFill>
                <a:latin typeface="Times New Roman" pitchFamily="18" charset="0"/>
                <a:cs typeface="Times New Roman" pitchFamily="18" charset="0"/>
              </a:rPr>
              <a:t>11</a:t>
            </a:r>
            <a:endParaRPr lang="fa-IR"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92056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75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035"/>
                                        </p:tgtEl>
                                        <p:attrNameLst>
                                          <p:attrName>style.visibility</p:attrName>
                                        </p:attrNameLst>
                                      </p:cBhvr>
                                      <p:to>
                                        <p:strVal val="visible"/>
                                      </p:to>
                                    </p:set>
                                    <p:animEffect transition="in" filter="barn(inVertical)">
                                      <p:cBhvr>
                                        <p:cTn id="16" dur="750"/>
                                        <p:tgtEl>
                                          <p:spTgt spid="1035"/>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750"/>
                                        <p:tgtEl>
                                          <p:spTgt spid="1026"/>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75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barn(inVertical)">
                                      <p:cBhvr>
                                        <p:cTn id="25" dur="75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10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125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fade">
                                      <p:cBhvr>
                                        <p:cTn id="40" dur="1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8574" y="-42863"/>
            <a:ext cx="14630400" cy="8229600"/>
          </a:xfrm>
          <a:prstGeom prst="rect">
            <a:avLst/>
          </a:prstGeom>
        </p:spPr>
      </p:pic>
      <p:sp>
        <p:nvSpPr>
          <p:cNvPr id="3" name="Shape 0"/>
          <p:cNvSpPr/>
          <p:nvPr/>
        </p:nvSpPr>
        <p:spPr>
          <a:xfrm>
            <a:off x="219077" y="-34926"/>
            <a:ext cx="14630400" cy="8229600"/>
          </a:xfrm>
          <a:prstGeom prst="rect">
            <a:avLst/>
          </a:prstGeom>
          <a:solidFill>
            <a:srgbClr val="FFFFFF">
              <a:alpha val="75000"/>
            </a:srgbClr>
          </a:solidFill>
          <a:ln w="13811">
            <a:solidFill>
              <a:srgbClr val="FFFFFF">
                <a:alpha val="64000"/>
              </a:srgbClr>
            </a:solidFill>
            <a:prstDash val="solid"/>
          </a:ln>
        </p:spPr>
      </p:sp>
      <p:sp>
        <p:nvSpPr>
          <p:cNvPr id="5" name="Text 1"/>
          <p:cNvSpPr/>
          <p:nvPr/>
        </p:nvSpPr>
        <p:spPr>
          <a:xfrm>
            <a:off x="4429125" y="811411"/>
            <a:ext cx="5957888" cy="1666399"/>
          </a:xfrm>
          <a:prstGeom prst="rect">
            <a:avLst/>
          </a:prstGeom>
          <a:noFill/>
          <a:ln/>
        </p:spPr>
        <p:txBody>
          <a:bodyPr wrap="square" lIns="91418" tIns="45709" rIns="91418" bIns="45709" rtlCol="0" anchor="t"/>
          <a:lstStyle/>
          <a:p>
            <a:pPr algn="ctr" rtl="1"/>
            <a:r>
              <a:rPr lang="fa-IR" sz="3100" kern="0" spc="-106" dirty="0">
                <a:solidFill>
                  <a:srgbClr val="0070C0"/>
                </a:solidFill>
                <a:latin typeface="adonis-web" pitchFamily="34" charset="0"/>
                <a:ea typeface="adonis-web" pitchFamily="34" charset="-122"/>
                <a:cs typeface="B Mitra" pitchFamily="2" charset="-78"/>
              </a:rPr>
              <a:t>فقط تکیه بر انتقال فن آوری پیامدهای نا مطلوبی را بر روی محیط زیست و منابع طبیعی می گذارد </a:t>
            </a:r>
            <a:endParaRPr lang="en-US" sz="3100" dirty="0">
              <a:solidFill>
                <a:srgbClr val="0070C0"/>
              </a:solidFill>
              <a:cs typeface="B Mitra" pitchFamily="2" charset="-78"/>
            </a:endParaRPr>
          </a:p>
        </p:txBody>
      </p:sp>
      <p:sp>
        <p:nvSpPr>
          <p:cNvPr id="7" name="AutoShape 4" descr="انگورياقوتي&quot; اقتصادي‌ترين محصول باغي منطقه سيستان عضوهيأت علمي دانشگاه زابل:  خشكسالي‌هاي طولاني باعث شد انگورياقوتي بخشي ازذخاير ژنتيكي خود را ازدست  بدهد - ایسنا"/>
          <p:cNvSpPr>
            <a:spLocks noChangeAspect="1" noChangeArrowheads="1"/>
          </p:cNvSpPr>
          <p:nvPr/>
        </p:nvSpPr>
        <p:spPr bwMode="auto">
          <a:xfrm>
            <a:off x="184150" y="-18732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sp>
        <p:nvSpPr>
          <p:cNvPr id="8" name="AutoShape 6" descr="انگورياقوتي&quot; اقتصادي‌ترين محصول باغي منطقه سيستان عضوهيأت علمي دانشگاه زابل:  خشكسالي‌هاي طولاني باعث شد انگورياقوتي بخشي ازذخاير ژنتيكي خود را ازدست  بدهد - ایسنا"/>
          <p:cNvSpPr>
            <a:spLocks noChangeAspect="1" noChangeArrowheads="1"/>
          </p:cNvSpPr>
          <p:nvPr/>
        </p:nvSpPr>
        <p:spPr bwMode="auto">
          <a:xfrm>
            <a:off x="336550" y="-3492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sp>
        <p:nvSpPr>
          <p:cNvPr id="9" name="AutoShape 8" descr="انگورياقوتي&quot; اقتصادي‌ترين محصول باغي منطقه سيستان عضوهيأت علمي دانشگاه زابل:  خشكسالي‌هاي طولاني باعث شد انگورياقوتي بخشي ازذخاير ژنتيكي خود را ازدست  بدهد - ایسنا"/>
          <p:cNvSpPr>
            <a:spLocks noChangeAspect="1" noChangeArrowheads="1"/>
          </p:cNvSpPr>
          <p:nvPr/>
        </p:nvSpPr>
        <p:spPr bwMode="auto">
          <a:xfrm>
            <a:off x="488950" y="11747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sp>
        <p:nvSpPr>
          <p:cNvPr id="10" name="AutoShape 10" descr="انگورياقوتي&quot; اقتصادي‌ترين محصول باغي منطقه سيستان عضوهيأت علمي دانشگاه زابل:  خشكسالي‌هاي طولاني باعث شد انگورياقوتي بخشي ازذخاير ژنتيكي خود را ازدست  بدهد - ایسنا"/>
          <p:cNvSpPr>
            <a:spLocks noChangeAspect="1" noChangeArrowheads="1"/>
          </p:cNvSpPr>
          <p:nvPr/>
        </p:nvSpPr>
        <p:spPr bwMode="auto">
          <a:xfrm>
            <a:off x="641350" y="26988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sp>
        <p:nvSpPr>
          <p:cNvPr id="13" name="Text 1"/>
          <p:cNvSpPr/>
          <p:nvPr/>
        </p:nvSpPr>
        <p:spPr>
          <a:xfrm>
            <a:off x="4483894" y="2158543"/>
            <a:ext cx="5957888" cy="1666399"/>
          </a:xfrm>
          <a:prstGeom prst="rect">
            <a:avLst/>
          </a:prstGeom>
          <a:noFill/>
          <a:ln/>
        </p:spPr>
        <p:txBody>
          <a:bodyPr wrap="square" lIns="91418" tIns="45709" rIns="91418" bIns="45709" rtlCol="0" anchor="t"/>
          <a:lstStyle/>
          <a:p>
            <a:pPr algn="ctr" rtl="1"/>
            <a:r>
              <a:rPr lang="fa-IR" sz="3100" kern="0" spc="-106" dirty="0">
                <a:solidFill>
                  <a:srgbClr val="0070C0"/>
                </a:solidFill>
                <a:latin typeface="adonis-web" pitchFamily="34" charset="0"/>
                <a:ea typeface="adonis-web" pitchFamily="34" charset="-122"/>
                <a:cs typeface="B Mitra" pitchFamily="2" charset="-78"/>
              </a:rPr>
              <a:t>بررسی ها نشان می دهد عملکردهای ترویجی که همگی مبتنی بر اشاعه فن آوری بوده با نیازهای حاضر هماهنگ نسیت</a:t>
            </a:r>
            <a:endParaRPr lang="en-US" sz="3100" dirty="0">
              <a:solidFill>
                <a:srgbClr val="0070C0"/>
              </a:solidFill>
              <a:cs typeface="B Mitra" pitchFamily="2" charset="-78"/>
            </a:endParaRPr>
          </a:p>
        </p:txBody>
      </p:sp>
      <p:sp>
        <p:nvSpPr>
          <p:cNvPr id="14" name="Text 1"/>
          <p:cNvSpPr/>
          <p:nvPr/>
        </p:nvSpPr>
        <p:spPr>
          <a:xfrm>
            <a:off x="4643437" y="3687564"/>
            <a:ext cx="5957888" cy="1666399"/>
          </a:xfrm>
          <a:prstGeom prst="rect">
            <a:avLst/>
          </a:prstGeom>
          <a:noFill/>
          <a:ln/>
        </p:spPr>
        <p:txBody>
          <a:bodyPr wrap="square" lIns="91418" tIns="45709" rIns="91418" bIns="45709" rtlCol="0" anchor="t"/>
          <a:lstStyle/>
          <a:p>
            <a:pPr algn="ctr" rtl="1"/>
            <a:r>
              <a:rPr lang="fa-IR" sz="3100" kern="0" spc="-106" dirty="0">
                <a:solidFill>
                  <a:srgbClr val="0070C0"/>
                </a:solidFill>
                <a:latin typeface="adonis-web" pitchFamily="34" charset="0"/>
                <a:ea typeface="adonis-web" pitchFamily="34" charset="-122"/>
                <a:cs typeface="B Mitra" pitchFamily="2" charset="-78"/>
              </a:rPr>
              <a:t>پافشاری بر انتقال فن آوری سبب گردیده تا رابطه بشر و محیطش از بین برود</a:t>
            </a:r>
            <a:endParaRPr lang="en-US" sz="3100" dirty="0">
              <a:solidFill>
                <a:srgbClr val="0070C0"/>
              </a:solidFill>
              <a:cs typeface="B Mitra" pitchFamily="2" charset="-78"/>
            </a:endParaRPr>
          </a:p>
        </p:txBody>
      </p:sp>
      <p:sp>
        <p:nvSpPr>
          <p:cNvPr id="15" name="Text 1"/>
          <p:cNvSpPr/>
          <p:nvPr/>
        </p:nvSpPr>
        <p:spPr>
          <a:xfrm>
            <a:off x="4429125" y="4692852"/>
            <a:ext cx="5957888" cy="1666399"/>
          </a:xfrm>
          <a:prstGeom prst="rect">
            <a:avLst/>
          </a:prstGeom>
          <a:noFill/>
          <a:ln/>
        </p:spPr>
        <p:txBody>
          <a:bodyPr wrap="square" lIns="91418" tIns="45709" rIns="91418" bIns="45709" rtlCol="0" anchor="t"/>
          <a:lstStyle/>
          <a:p>
            <a:pPr algn="ctr" rtl="1"/>
            <a:r>
              <a:rPr lang="fa-IR" sz="3100" kern="0" spc="-106" dirty="0">
                <a:solidFill>
                  <a:srgbClr val="0070C0"/>
                </a:solidFill>
                <a:latin typeface="adonis-web" pitchFamily="34" charset="0"/>
                <a:ea typeface="adonis-web" pitchFamily="34" charset="-122"/>
                <a:cs typeface="B Mitra" pitchFamily="2" charset="-78"/>
              </a:rPr>
              <a:t>فرسایش خاکها تخریب جنگلها و مراتع، نابودی موجودات ریز و مفید خاک رهیافت فقط انتقال فن آوری است. بدون توجه به دانش بومی</a:t>
            </a:r>
            <a:endParaRPr lang="en-US" sz="3100" dirty="0">
              <a:solidFill>
                <a:srgbClr val="0070C0"/>
              </a:solidFill>
              <a:cs typeface="B Mitra" pitchFamily="2" charset="-78"/>
            </a:endParaRPr>
          </a:p>
        </p:txBody>
      </p:sp>
      <p:sp>
        <p:nvSpPr>
          <p:cNvPr id="11" name="AutoShape 13" descr="گرگروک&quot; غده سرطانی خاک بلوچستان/ کنترل فرسایش خندقی 1400 میلیارد تومان  اعتبار نیاز دارد+ فیلم - تسنیم"/>
          <p:cNvSpPr>
            <a:spLocks noChangeAspect="1" noChangeArrowheads="1"/>
          </p:cNvSpPr>
          <p:nvPr/>
        </p:nvSpPr>
        <p:spPr bwMode="auto">
          <a:xfrm>
            <a:off x="15557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1" y="5526048"/>
            <a:ext cx="4157662" cy="229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9911" y="5526047"/>
            <a:ext cx="3606166" cy="231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9911" y="422280"/>
            <a:ext cx="3606165" cy="256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52" y="574681"/>
            <a:ext cx="4092574" cy="241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13487400" y="7372350"/>
            <a:ext cx="788670" cy="754380"/>
          </a:xfrm>
          <a:prstGeom prst="ellipse">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rgbClr val="FF0000"/>
                </a:solidFill>
                <a:latin typeface="Times New Roman" pitchFamily="18" charset="0"/>
                <a:cs typeface="Times New Roman" pitchFamily="18" charset="0"/>
              </a:rPr>
              <a:t>12</a:t>
            </a:r>
            <a:endParaRPr lang="fa-IR" dirty="0">
              <a:solidFill>
                <a:srgbClr val="FF000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par>
                                <p:cTn id="8" presetID="16" presetClass="entr" presetSubtype="21" fill="hold" nodeType="withEffect">
                                  <p:stCondLst>
                                    <p:cond delay="0"/>
                                  </p:stCondLst>
                                  <p:childTnLst>
                                    <p:set>
                                      <p:cBhvr>
                                        <p:cTn id="9" dur="1" fill="hold">
                                          <p:stCondLst>
                                            <p:cond delay="0"/>
                                          </p:stCondLst>
                                        </p:cTn>
                                        <p:tgtEl>
                                          <p:spTgt spid="2062"/>
                                        </p:tgtEl>
                                        <p:attrNameLst>
                                          <p:attrName>style.visibility</p:attrName>
                                        </p:attrNameLst>
                                      </p:cBhvr>
                                      <p:to>
                                        <p:strVal val="visible"/>
                                      </p:to>
                                    </p:set>
                                    <p:animEffect transition="in" filter="barn(inVertical)">
                                      <p:cBhvr>
                                        <p:cTn id="10" dur="500"/>
                                        <p:tgtEl>
                                          <p:spTgt spid="2062"/>
                                        </p:tgtEl>
                                      </p:cBhvr>
                                    </p:animEffect>
                                  </p:childTnLst>
                                </p:cTn>
                              </p:par>
                              <p:par>
                                <p:cTn id="11" presetID="16" presetClass="entr" presetSubtype="21" fill="hold" nodeType="withEffect">
                                  <p:stCondLst>
                                    <p:cond delay="0"/>
                                  </p:stCondLst>
                                  <p:childTnLst>
                                    <p:set>
                                      <p:cBhvr>
                                        <p:cTn id="12" dur="1" fill="hold">
                                          <p:stCondLst>
                                            <p:cond delay="0"/>
                                          </p:stCondLst>
                                        </p:cTn>
                                        <p:tgtEl>
                                          <p:spTgt spid="2063"/>
                                        </p:tgtEl>
                                        <p:attrNameLst>
                                          <p:attrName>style.visibility</p:attrName>
                                        </p:attrNameLst>
                                      </p:cBhvr>
                                      <p:to>
                                        <p:strVal val="visible"/>
                                      </p:to>
                                    </p:set>
                                    <p:animEffect transition="in" filter="barn(inVertical)">
                                      <p:cBhvr>
                                        <p:cTn id="13" dur="500"/>
                                        <p:tgtEl>
                                          <p:spTgt spid="2063"/>
                                        </p:tgtEl>
                                      </p:cBhvr>
                                    </p:animEffect>
                                  </p:childTnLst>
                                </p:cTn>
                              </p:par>
                              <p:par>
                                <p:cTn id="14" presetID="16" presetClass="entr" presetSubtype="21"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barn(inVertical)">
                                      <p:cBhvr>
                                        <p:cTn id="16" dur="500"/>
                                        <p:tgtEl>
                                          <p:spTgt spid="61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75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125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1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11430"/>
            <a:ext cx="14630400" cy="82296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5193269" y="2858689"/>
            <a:ext cx="4443890" cy="694373"/>
          </a:xfrm>
          <a:prstGeom prst="rect">
            <a:avLst/>
          </a:prstGeom>
          <a:noFill/>
          <a:ln/>
        </p:spPr>
        <p:txBody>
          <a:bodyPr wrap="none" lIns="91418" tIns="45709" rIns="91418" bIns="45709" rtlCol="0" anchor="t"/>
          <a:lstStyle/>
          <a:p>
            <a:pPr algn="ctr" rtl="1">
              <a:lnSpc>
                <a:spcPts val="5468"/>
              </a:lnSpc>
            </a:pPr>
            <a:r>
              <a:rPr lang="en-US" sz="4400" b="1" kern="0" spc="-87" dirty="0">
                <a:solidFill>
                  <a:srgbClr val="FF75D3"/>
                </a:solidFill>
                <a:latin typeface="adonis-web" pitchFamily="34" charset="0"/>
                <a:ea typeface="adonis-web" pitchFamily="34" charset="-122"/>
                <a:cs typeface="B Titr" pitchFamily="2" charset="-78"/>
              </a:rPr>
              <a:t>دانش بومی چیست؟</a:t>
            </a:r>
            <a:endParaRPr lang="en-US" sz="4400" dirty="0">
              <a:cs typeface="B Titr" pitchFamily="2" charset="-78"/>
            </a:endParaRPr>
          </a:p>
        </p:txBody>
      </p:sp>
      <p:sp>
        <p:nvSpPr>
          <p:cNvPr id="6" name="Text 2"/>
          <p:cNvSpPr/>
          <p:nvPr/>
        </p:nvSpPr>
        <p:spPr>
          <a:xfrm>
            <a:off x="1671639" y="6339363"/>
            <a:ext cx="2666286" cy="416482"/>
          </a:xfrm>
          <a:prstGeom prst="rect">
            <a:avLst/>
          </a:prstGeom>
          <a:noFill/>
          <a:ln/>
        </p:spPr>
        <p:txBody>
          <a:bodyPr wrap="none" lIns="91418" tIns="45709" rIns="91418" bIns="45709" rtlCol="0" anchor="t"/>
          <a:lstStyle/>
          <a:p>
            <a:pPr algn="ctr">
              <a:lnSpc>
                <a:spcPts val="3281"/>
              </a:lnSpc>
            </a:pPr>
            <a:r>
              <a:rPr lang="en-US" sz="2600" b="1" kern="0" spc="-51" dirty="0">
                <a:solidFill>
                  <a:srgbClr val="FF75D3"/>
                </a:solidFill>
                <a:latin typeface="adonis-web" pitchFamily="34" charset="0"/>
                <a:ea typeface="adonis-web" pitchFamily="34" charset="-122"/>
                <a:cs typeface="B Titr" pitchFamily="2" charset="-78"/>
              </a:rPr>
              <a:t>تعریف</a:t>
            </a:r>
            <a:endParaRPr lang="en-US" sz="2600" dirty="0">
              <a:cs typeface="B Titr" pitchFamily="2" charset="-78"/>
            </a:endParaRPr>
          </a:p>
        </p:txBody>
      </p:sp>
      <p:sp>
        <p:nvSpPr>
          <p:cNvPr id="7" name="Text 3"/>
          <p:cNvSpPr/>
          <p:nvPr/>
        </p:nvSpPr>
        <p:spPr>
          <a:xfrm>
            <a:off x="1404940" y="6755845"/>
            <a:ext cx="3088958" cy="1066205"/>
          </a:xfrm>
          <a:prstGeom prst="rect">
            <a:avLst/>
          </a:prstGeom>
          <a:noFill/>
          <a:ln/>
        </p:spPr>
        <p:txBody>
          <a:bodyPr wrap="square" lIns="91418" tIns="45709" rIns="91418" bIns="45709" rtlCol="0" anchor="t"/>
          <a:lstStyle/>
          <a:p>
            <a:pPr algn="ctr" rtl="1">
              <a:lnSpc>
                <a:spcPts val="2798"/>
              </a:lnSpc>
            </a:pPr>
            <a:r>
              <a:rPr lang="en-US" sz="2000" b="1" kern="0" spc="-36" dirty="0">
                <a:solidFill>
                  <a:schemeClr val="accent6">
                    <a:lumMod val="75000"/>
                  </a:schemeClr>
                </a:solidFill>
                <a:latin typeface="Shonar Bangla" pitchFamily="34" charset="0"/>
                <a:ea typeface="Source Sans Pro" pitchFamily="34" charset="-122"/>
                <a:cs typeface="B Compset" pitchFamily="2" charset="-78"/>
              </a:rPr>
              <a:t>دانش بومی شامل دانش‌ها، مفاهیم، مهارت‌ها و فرهنگ‌های آن دوره یا جامعه است.</a:t>
            </a:r>
            <a:endParaRPr lang="en-US" sz="2000" b="1" dirty="0">
              <a:solidFill>
                <a:schemeClr val="accent6">
                  <a:lumMod val="75000"/>
                </a:schemeClr>
              </a:solidFill>
              <a:latin typeface="Shonar Bangla" pitchFamily="34" charset="0"/>
              <a:cs typeface="B Compset" pitchFamily="2" charset="-78"/>
            </a:endParaRPr>
          </a:p>
        </p:txBody>
      </p:sp>
      <p:sp>
        <p:nvSpPr>
          <p:cNvPr id="9" name="Text 4"/>
          <p:cNvSpPr/>
          <p:nvPr/>
        </p:nvSpPr>
        <p:spPr>
          <a:xfrm>
            <a:off x="5970508" y="6339362"/>
            <a:ext cx="2666286" cy="416482"/>
          </a:xfrm>
          <a:prstGeom prst="rect">
            <a:avLst/>
          </a:prstGeom>
          <a:noFill/>
          <a:ln/>
        </p:spPr>
        <p:txBody>
          <a:bodyPr wrap="none" lIns="91418" tIns="45709" rIns="91418" bIns="45709" rtlCol="0" anchor="t"/>
          <a:lstStyle/>
          <a:p>
            <a:pPr algn="ctr">
              <a:lnSpc>
                <a:spcPts val="3281"/>
              </a:lnSpc>
            </a:pPr>
            <a:r>
              <a:rPr lang="en-US" sz="2600" b="1" kern="0" spc="-51" dirty="0">
                <a:solidFill>
                  <a:srgbClr val="FF75D3"/>
                </a:solidFill>
                <a:latin typeface="adonis-web" pitchFamily="34" charset="0"/>
                <a:ea typeface="adonis-web" pitchFamily="34" charset="-122"/>
                <a:cs typeface="B Titr" pitchFamily="2" charset="-78"/>
              </a:rPr>
              <a:t>منابع</a:t>
            </a:r>
            <a:endParaRPr lang="en-US" sz="2600" dirty="0">
              <a:cs typeface="B Titr" pitchFamily="2" charset="-78"/>
            </a:endParaRPr>
          </a:p>
        </p:txBody>
      </p:sp>
      <p:sp>
        <p:nvSpPr>
          <p:cNvPr id="10" name="Text 5"/>
          <p:cNvSpPr/>
          <p:nvPr/>
        </p:nvSpPr>
        <p:spPr>
          <a:xfrm>
            <a:off x="5759172" y="6755844"/>
            <a:ext cx="3088958" cy="1421606"/>
          </a:xfrm>
          <a:prstGeom prst="rect">
            <a:avLst/>
          </a:prstGeom>
          <a:noFill/>
          <a:ln/>
        </p:spPr>
        <p:txBody>
          <a:bodyPr wrap="square" lIns="91418" tIns="45709" rIns="91418" bIns="45709" rtlCol="0" anchor="t"/>
          <a:lstStyle/>
          <a:p>
            <a:pPr algn="ctr" rtl="1">
              <a:lnSpc>
                <a:spcPts val="2798"/>
              </a:lnSpc>
            </a:pPr>
            <a:r>
              <a:rPr lang="en-US" sz="2000" b="1" kern="0" spc="-36" dirty="0">
                <a:solidFill>
                  <a:srgbClr val="0070C0"/>
                </a:solidFill>
                <a:latin typeface="Source Sans Pro" pitchFamily="34" charset="0"/>
                <a:ea typeface="Source Sans Pro" pitchFamily="34" charset="-122"/>
                <a:cs typeface="B Lotus" pitchFamily="2" charset="-78"/>
              </a:rPr>
              <a:t>مکانیسم بیان دانش بومی، به نوع زندگی مردم بومی و چگونگی واکنش‌ آن‌ها نسبت به فضا و محیط زندگی آن‌ها بستگی دارد.</a:t>
            </a:r>
            <a:endParaRPr lang="en-US" sz="2000" b="1" dirty="0">
              <a:solidFill>
                <a:srgbClr val="0070C0"/>
              </a:solidFill>
              <a:cs typeface="B Lotus" pitchFamily="2" charset="-78"/>
            </a:endParaRPr>
          </a:p>
        </p:txBody>
      </p:sp>
      <p:sp>
        <p:nvSpPr>
          <p:cNvPr id="12" name="Text 6"/>
          <p:cNvSpPr/>
          <p:nvPr/>
        </p:nvSpPr>
        <p:spPr>
          <a:xfrm>
            <a:off x="9637159" y="6344958"/>
            <a:ext cx="2666286" cy="416482"/>
          </a:xfrm>
          <a:prstGeom prst="rect">
            <a:avLst/>
          </a:prstGeom>
          <a:noFill/>
          <a:ln/>
        </p:spPr>
        <p:txBody>
          <a:bodyPr wrap="none" lIns="91418" tIns="45709" rIns="91418" bIns="45709" rtlCol="0" anchor="t"/>
          <a:lstStyle/>
          <a:p>
            <a:pPr algn="ctr">
              <a:lnSpc>
                <a:spcPts val="3281"/>
              </a:lnSpc>
            </a:pPr>
            <a:r>
              <a:rPr lang="en-US" sz="2600" b="1" kern="0" spc="-51" dirty="0">
                <a:solidFill>
                  <a:srgbClr val="FF75D3"/>
                </a:solidFill>
                <a:latin typeface="adonis-web" pitchFamily="34" charset="0"/>
                <a:ea typeface="adonis-web" pitchFamily="34" charset="-122"/>
                <a:cs typeface="B Titr" pitchFamily="2" charset="-78"/>
              </a:rPr>
              <a:t>مهمترین چیز</a:t>
            </a:r>
            <a:endParaRPr lang="en-US" sz="2600" dirty="0">
              <a:cs typeface="B Titr" pitchFamily="2" charset="-78"/>
            </a:endParaRPr>
          </a:p>
        </p:txBody>
      </p:sp>
      <p:sp>
        <p:nvSpPr>
          <p:cNvPr id="13" name="Text 7"/>
          <p:cNvSpPr/>
          <p:nvPr/>
        </p:nvSpPr>
        <p:spPr>
          <a:xfrm>
            <a:off x="9569655" y="6802201"/>
            <a:ext cx="3089077" cy="1066205"/>
          </a:xfrm>
          <a:prstGeom prst="rect">
            <a:avLst/>
          </a:prstGeom>
          <a:noFill/>
          <a:ln/>
        </p:spPr>
        <p:txBody>
          <a:bodyPr wrap="square" lIns="91418" tIns="45709" rIns="91418" bIns="45709" rtlCol="0" anchor="t"/>
          <a:lstStyle/>
          <a:p>
            <a:pPr algn="ctr" rtl="1">
              <a:lnSpc>
                <a:spcPts val="2798"/>
              </a:lnSpc>
            </a:pPr>
            <a:r>
              <a:rPr lang="en-US" sz="2000" b="1" kern="0" spc="-36" dirty="0">
                <a:solidFill>
                  <a:schemeClr val="accent6">
                    <a:lumMod val="75000"/>
                  </a:schemeClr>
                </a:solidFill>
                <a:latin typeface="Source Sans Pro" pitchFamily="34" charset="0"/>
                <a:ea typeface="Source Sans Pro" pitchFamily="34" charset="-122"/>
                <a:cs typeface="B Lotus" pitchFamily="2" charset="-78"/>
              </a:rPr>
              <a:t>احترام به قدمت و تحوّلات تاریخی است که به دانش بومی خصوصیّت می‌بخشد.</a:t>
            </a:r>
            <a:endParaRPr lang="en-US" sz="2000" b="1" dirty="0">
              <a:solidFill>
                <a:schemeClr val="accent6">
                  <a:lumMod val="75000"/>
                </a:schemeClr>
              </a:solidFill>
              <a:cs typeface="B Lotus" pitchFamily="2" charset="-78"/>
            </a:endParaRPr>
          </a:p>
        </p:txBody>
      </p:sp>
      <p:sp>
        <p:nvSpPr>
          <p:cNvPr id="11" name="Text 1"/>
          <p:cNvSpPr/>
          <p:nvPr/>
        </p:nvSpPr>
        <p:spPr>
          <a:xfrm>
            <a:off x="3757615" y="811411"/>
            <a:ext cx="6872286" cy="1666399"/>
          </a:xfrm>
          <a:prstGeom prst="rect">
            <a:avLst/>
          </a:prstGeom>
          <a:noFill/>
          <a:ln/>
        </p:spPr>
        <p:txBody>
          <a:bodyPr wrap="square" lIns="91418" tIns="45709" rIns="91418" bIns="45709" rtlCol="0" anchor="t"/>
          <a:lstStyle/>
          <a:p>
            <a:pPr algn="ctr" rtl="1"/>
            <a:r>
              <a:rPr lang="fa-IR" sz="3100" b="1" kern="0" spc="-106" dirty="0">
                <a:solidFill>
                  <a:srgbClr val="002060"/>
                </a:solidFill>
                <a:latin typeface="adonis-web" pitchFamily="34" charset="0"/>
                <a:ea typeface="adonis-web" pitchFamily="34" charset="-122"/>
                <a:cs typeface="B Lotus" pitchFamily="2" charset="-78"/>
              </a:rPr>
              <a:t>مطالعات نیم قرن اخیر نشان می دهد که دانش با ارزش دیگری وجود دارد که عدم توجه به آن نقص آشکاری را در برنامه های توسعه پایدار کشاورزی بوجود می آورد و آن دانش بومی است</a:t>
            </a:r>
            <a:endParaRPr lang="en-US" sz="3100" b="1" dirty="0">
              <a:solidFill>
                <a:srgbClr val="002060"/>
              </a:solidFill>
              <a:cs typeface="B Lotus" pitchFamily="2" charset="-7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873"/>
            <a:ext cx="2823210" cy="27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5238" y="132874"/>
            <a:ext cx="3205161" cy="271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5238" y="3553062"/>
            <a:ext cx="2872263" cy="192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8228" y="3884333"/>
            <a:ext cx="7473950" cy="2444750"/>
          </a:xfrm>
          <a:prstGeom prst="rect">
            <a:avLst/>
          </a:prstGeom>
          <a:solidFill>
            <a:schemeClr val="accent1">
              <a:lumMod val="20000"/>
              <a:lumOff val="80000"/>
            </a:schemeClr>
          </a:solidFill>
          <a:ln w="9525">
            <a:solidFill>
              <a:schemeClr val="tx1"/>
            </a:solidFill>
            <a:miter lim="800000"/>
            <a:headEnd/>
            <a:tailEnd/>
          </a:ln>
          <a:effectLs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53062"/>
            <a:ext cx="2823210" cy="192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13487400" y="7372350"/>
            <a:ext cx="788670" cy="754380"/>
          </a:xfrm>
          <a:prstGeom prst="ellipse">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rgbClr val="FF0000"/>
                </a:solidFill>
                <a:latin typeface="Times New Roman" pitchFamily="18" charset="0"/>
                <a:cs typeface="Times New Roman" pitchFamily="18" charset="0"/>
              </a:rPr>
              <a:t>13</a:t>
            </a:r>
            <a:endParaRPr lang="fa-IR" dirty="0">
              <a:solidFill>
                <a:srgbClr val="FF000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barn(inVertical)">
                                      <p:cBhvr>
                                        <p:cTn id="13" dur="500"/>
                                        <p:tgtEl>
                                          <p:spTgt spid="3075"/>
                                        </p:tgtEl>
                                      </p:cBhvr>
                                    </p:animEffect>
                                  </p:childTnLst>
                                </p:cTn>
                              </p:par>
                              <p:par>
                                <p:cTn id="14" presetID="16" presetClass="entr" presetSubtype="21"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inVertical)">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75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 calcmode="lin" valueType="num">
                                      <p:cBhvr additive="base">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1250"/>
                                        <p:tgtEl>
                                          <p:spTgt spid="30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5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fade">
                                      <p:cBhvr>
                                        <p:cTn id="57" dur="500"/>
                                        <p:tgtEl>
                                          <p:spTgt spid="1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fade">
                                      <p:cBhvr>
                                        <p:cTn id="6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w="13811">
            <a:solidFill>
              <a:srgbClr val="FFFFFF">
                <a:alpha val="64000"/>
              </a:srgbClr>
            </a:solidFill>
            <a:prstDash val="solid"/>
          </a:ln>
        </p:spPr>
      </p:sp>
      <p:pic>
        <p:nvPicPr>
          <p:cNvPr id="4" name="Image 1" descr="preencoded.png"/>
          <p:cNvPicPr>
            <a:picLocks noChangeAspect="1"/>
          </p:cNvPicPr>
          <p:nvPr/>
        </p:nvPicPr>
        <p:blipFill>
          <a:blip r:embed="rId3"/>
          <a:stretch>
            <a:fillRect/>
          </a:stretch>
        </p:blipFill>
        <p:spPr>
          <a:xfrm>
            <a:off x="0" y="0"/>
            <a:ext cx="5486400" cy="8229600"/>
          </a:xfrm>
          <a:prstGeom prst="rect">
            <a:avLst/>
          </a:prstGeom>
        </p:spPr>
      </p:pic>
      <p:sp>
        <p:nvSpPr>
          <p:cNvPr id="5" name="Text 1"/>
          <p:cNvSpPr/>
          <p:nvPr/>
        </p:nvSpPr>
        <p:spPr>
          <a:xfrm>
            <a:off x="7936466" y="1111926"/>
            <a:ext cx="4443890" cy="694373"/>
          </a:xfrm>
          <a:prstGeom prst="rect">
            <a:avLst/>
          </a:prstGeom>
          <a:noFill/>
          <a:ln/>
        </p:spPr>
        <p:txBody>
          <a:bodyPr wrap="none" lIns="91418" tIns="45709" rIns="91418" bIns="45709" rtlCol="0" anchor="t"/>
          <a:lstStyle/>
          <a:p>
            <a:pPr algn="ctr" rtl="1">
              <a:lnSpc>
                <a:spcPts val="5468"/>
              </a:lnSpc>
            </a:pPr>
            <a:r>
              <a:rPr lang="en-US" sz="4400" b="1" kern="0" spc="-87" dirty="0">
                <a:solidFill>
                  <a:srgbClr val="FF0000"/>
                </a:solidFill>
                <a:latin typeface="adonis-web" pitchFamily="34" charset="0"/>
                <a:ea typeface="adonis-web" pitchFamily="34" charset="-122"/>
                <a:cs typeface="B Titr" pitchFamily="2" charset="-78"/>
              </a:rPr>
              <a:t>تعریف دانش بومی</a:t>
            </a:r>
            <a:endParaRPr lang="en-US" sz="4400" dirty="0">
              <a:solidFill>
                <a:srgbClr val="FF0000"/>
              </a:solidFill>
              <a:cs typeface="B Titr" pitchFamily="2" charset="-78"/>
            </a:endParaRPr>
          </a:p>
        </p:txBody>
      </p:sp>
      <p:sp>
        <p:nvSpPr>
          <p:cNvPr id="7" name="Text 1"/>
          <p:cNvSpPr/>
          <p:nvPr/>
        </p:nvSpPr>
        <p:spPr>
          <a:xfrm>
            <a:off x="6836330" y="2448402"/>
            <a:ext cx="7158514" cy="1666399"/>
          </a:xfrm>
          <a:prstGeom prst="rect">
            <a:avLst/>
          </a:prstGeom>
          <a:noFill/>
          <a:ln/>
        </p:spPr>
        <p:txBody>
          <a:bodyPr wrap="square" lIns="91418" tIns="45709" rIns="91418" bIns="45709" rtlCol="0" anchor="t"/>
          <a:lstStyle/>
          <a:p>
            <a:pPr algn="ctr" rtl="1"/>
            <a:r>
              <a:rPr lang="fa-IR" sz="3100" b="1" kern="0" spc="-106" dirty="0">
                <a:solidFill>
                  <a:srgbClr val="FF33CC"/>
                </a:solidFill>
                <a:latin typeface="adonis-web" pitchFamily="34" charset="0"/>
                <a:ea typeface="adonis-web" pitchFamily="34" charset="-122"/>
                <a:cs typeface="B Lotus" pitchFamily="2" charset="-78"/>
              </a:rPr>
              <a:t>دانش بومی، دانشی محلی است که در ایجاد فرهنگی و جامعه منحصر به فرد بوده و با دانش علمی نوین از نظر قدرت و ضعف مکمل یکدیگرند</a:t>
            </a:r>
            <a:endParaRPr lang="en-US" sz="3100" dirty="0">
              <a:solidFill>
                <a:srgbClr val="FF33CC"/>
              </a:solidFill>
              <a:cs typeface="B Lotus" pitchFamily="2" charset="-78"/>
            </a:endParaRPr>
          </a:p>
        </p:txBody>
      </p:sp>
      <p:sp>
        <p:nvSpPr>
          <p:cNvPr id="9" name="Text 1"/>
          <p:cNvSpPr/>
          <p:nvPr/>
        </p:nvSpPr>
        <p:spPr>
          <a:xfrm>
            <a:off x="557213" y="973098"/>
            <a:ext cx="5186362" cy="1666399"/>
          </a:xfrm>
          <a:prstGeom prst="rect">
            <a:avLst/>
          </a:prstGeom>
          <a:noFill/>
          <a:ln/>
        </p:spPr>
        <p:txBody>
          <a:bodyPr wrap="square" lIns="91418" tIns="45709" rIns="91418" bIns="45709" rtlCol="0" anchor="t"/>
          <a:lstStyle/>
          <a:p>
            <a:pPr algn="ctr" rtl="1"/>
            <a:r>
              <a:rPr lang="fa-IR" sz="3100" b="1" kern="0" spc="-106" dirty="0">
                <a:solidFill>
                  <a:srgbClr val="002060"/>
                </a:solidFill>
                <a:latin typeface="adonis-web" pitchFamily="34" charset="0"/>
                <a:ea typeface="adonis-web" pitchFamily="34" charset="-122"/>
                <a:cs typeface="B Lotus" pitchFamily="2" charset="-78"/>
              </a:rPr>
              <a:t>کلام یک روستایی:</a:t>
            </a:r>
          </a:p>
          <a:p>
            <a:pPr algn="ctr" rtl="1"/>
            <a:r>
              <a:rPr lang="fa-IR" sz="3100" b="1" kern="0" spc="-106" dirty="0">
                <a:solidFill>
                  <a:schemeClr val="accent1">
                    <a:lumMod val="75000"/>
                  </a:schemeClr>
                </a:solidFill>
                <a:latin typeface="adonis-web" pitchFamily="34" charset="0"/>
                <a:ea typeface="adonis-web" pitchFamily="34" charset="-122"/>
                <a:cs typeface="B Lotus" pitchFamily="2" charset="-78"/>
              </a:rPr>
              <a:t>اول از من بپرسید چه چیزهایی می دانم آنگاه به من آنچه نیاز دارم بیاموزید.</a:t>
            </a:r>
            <a:endParaRPr lang="en-US" sz="3100" dirty="0">
              <a:solidFill>
                <a:schemeClr val="accent1">
                  <a:lumMod val="75000"/>
                </a:schemeClr>
              </a:solidFill>
              <a:cs typeface="B Lotus" pitchFamily="2" charset="-78"/>
            </a:endParaRPr>
          </a:p>
        </p:txBody>
      </p:sp>
      <p:pic>
        <p:nvPicPr>
          <p:cNvPr id="4100" name="Picture 4" descr="حق آبه کشاورزی برای همه کشاورزان سیستانی | خبرگزاری صدا و سیم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1" y="2825749"/>
            <a:ext cx="3443286" cy="230346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خشكسالي و آسيب هاي آب و خاك در سيستان و بلوچستان - ایرنا"/>
          <p:cNvSpPr>
            <a:spLocks noChangeAspect="1" noChangeArrowheads="1"/>
          </p:cNvSpPr>
          <p:nvPr/>
        </p:nvSpPr>
        <p:spPr bwMode="auto">
          <a:xfrm>
            <a:off x="15557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sp>
        <p:nvSpPr>
          <p:cNvPr id="10" name="AutoShape 8" descr="خشكسالي و آسيب هاي آب و خاك در سيستان و بلوچستان - ایرنا"/>
          <p:cNvSpPr>
            <a:spLocks noChangeAspect="1" noChangeArrowheads="1"/>
          </p:cNvSpPr>
          <p:nvPr/>
        </p:nvSpPr>
        <p:spPr bwMode="auto">
          <a:xfrm>
            <a:off x="307974" y="79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endParaRPr lang="en-US"/>
          </a:p>
        </p:txBody>
      </p:sp>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508" y="5378452"/>
            <a:ext cx="2619374" cy="245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6146" y="4536280"/>
            <a:ext cx="4014254" cy="319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descr="خشکسالی در کمین سیستان و بلوچستان/ تأمین آب نیازمند راهکار جدید - خبرگزاری  مهر | اخبار ایران و جهان | Mehr News Agenc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1962" y="4536280"/>
            <a:ext cx="4794313" cy="31904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13487400" y="7372350"/>
            <a:ext cx="788670" cy="754380"/>
          </a:xfrm>
          <a:prstGeom prst="ellipse">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rgbClr val="FF0000"/>
                </a:solidFill>
                <a:latin typeface="Times New Roman" pitchFamily="18" charset="0"/>
                <a:cs typeface="Times New Roman" pitchFamily="18" charset="0"/>
              </a:rPr>
              <a:t>14</a:t>
            </a:r>
            <a:endParaRPr lang="fa-IR"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33044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8"/>
                                        </p:tgtEl>
                                        <p:attrNameLst>
                                          <p:attrName>style.visibility</p:attrName>
                                        </p:attrNameLst>
                                      </p:cBhvr>
                                      <p:to>
                                        <p:strVal val="visible"/>
                                      </p:to>
                                    </p:set>
                                    <p:animEffect transition="in" filter="barn(inVertical)">
                                      <p:cBhvr>
                                        <p:cTn id="17" dur="500"/>
                                        <p:tgtEl>
                                          <p:spTgt spid="4108"/>
                                        </p:tgtEl>
                                      </p:cBhvr>
                                    </p:animEffect>
                                  </p:childTnLst>
                                </p:cTn>
                              </p:par>
                              <p:par>
                                <p:cTn id="18" presetID="16" presetClass="entr" presetSubtype="21" fill="hold" nodeType="withEffect">
                                  <p:stCondLst>
                                    <p:cond delay="0"/>
                                  </p:stCondLst>
                                  <p:childTnLst>
                                    <p:set>
                                      <p:cBhvr>
                                        <p:cTn id="19" dur="1" fill="hold">
                                          <p:stCondLst>
                                            <p:cond delay="0"/>
                                          </p:stCondLst>
                                        </p:cTn>
                                        <p:tgtEl>
                                          <p:spTgt spid="4106"/>
                                        </p:tgtEl>
                                        <p:attrNameLst>
                                          <p:attrName>style.visibility</p:attrName>
                                        </p:attrNameLst>
                                      </p:cBhvr>
                                      <p:to>
                                        <p:strVal val="visible"/>
                                      </p:to>
                                    </p:set>
                                    <p:animEffect transition="in" filter="barn(inVertical)">
                                      <p:cBhvr>
                                        <p:cTn id="20" dur="500"/>
                                        <p:tgtEl>
                                          <p:spTgt spid="410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anim calcmode="lin" valueType="num">
                                      <p:cBhvr>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75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animEffect transition="in" filter="barn(inVertical)">
                                      <p:cBhvr>
                                        <p:cTn id="37" dur="500"/>
                                        <p:tgtEl>
                                          <p:spTgt spid="4100"/>
                                        </p:tgtEl>
                                      </p:cBhvr>
                                    </p:animEffect>
                                  </p:childTnLst>
                                </p:cTn>
                              </p:par>
                              <p:par>
                                <p:cTn id="38" presetID="16" presetClass="entr" presetSubtype="21" fill="hold" nodeType="withEffect">
                                  <p:stCondLst>
                                    <p:cond delay="0"/>
                                  </p:stCondLst>
                                  <p:childTnLst>
                                    <p:set>
                                      <p:cBhvr>
                                        <p:cTn id="39" dur="1" fill="hold">
                                          <p:stCondLst>
                                            <p:cond delay="0"/>
                                          </p:stCondLst>
                                        </p:cTn>
                                        <p:tgtEl>
                                          <p:spTgt spid="4105"/>
                                        </p:tgtEl>
                                        <p:attrNameLst>
                                          <p:attrName>style.visibility</p:attrName>
                                        </p:attrNameLst>
                                      </p:cBhvr>
                                      <p:to>
                                        <p:strVal val="visible"/>
                                      </p:to>
                                    </p:set>
                                    <p:animEffect transition="in" filter="barn(inVertical)">
                                      <p:cBhvr>
                                        <p:cTn id="40"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14375" y="1685926"/>
            <a:ext cx="13167360" cy="1263014"/>
          </a:xfrm>
          <a:solidFill>
            <a:schemeClr val="accent1">
              <a:lumMod val="20000"/>
              <a:lumOff val="80000"/>
            </a:schemeClr>
          </a:solidFill>
          <a:ln>
            <a:solidFill>
              <a:schemeClr val="accent2">
                <a:lumMod val="50000"/>
              </a:schemeClr>
            </a:solidFill>
          </a:ln>
        </p:spPr>
        <p:txBody>
          <a:bodyPr/>
          <a:lstStyle/>
          <a:p>
            <a:pPr>
              <a:lnSpc>
                <a:spcPct val="150000"/>
              </a:lnSpc>
            </a:pPr>
            <a:r>
              <a:rPr lang="fa-IR" sz="2900" dirty="0">
                <a:solidFill>
                  <a:srgbClr val="FF0000"/>
                </a:solidFill>
                <a:ea typeface="Times New Roman" pitchFamily="18" charset="0"/>
                <a:cs typeface="B Titr" pitchFamily="2" charset="-78"/>
              </a:rPr>
              <a:t>منابع طبیعی به خصوص منابع آب و خاک به عنوان بستر اصلی موجودات زنده به ویژه انسان از اهمیت بسیار بالایی </a:t>
            </a:r>
            <a:r>
              <a:rPr lang="fa-IR" sz="2900" dirty="0" smtClean="0">
                <a:solidFill>
                  <a:srgbClr val="FF0000"/>
                </a:solidFill>
                <a:ea typeface="Times New Roman" pitchFamily="18" charset="0"/>
                <a:cs typeface="B Titr" pitchFamily="2" charset="-78"/>
              </a:rPr>
              <a:t>برخوردارمی باشد</a:t>
            </a:r>
            <a:endParaRPr lang="fa-IR" sz="2900" dirty="0">
              <a:solidFill>
                <a:srgbClr val="FF00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1844774215"/>
              </p:ext>
            </p:extLst>
          </p:nvPr>
        </p:nvGraphicFramePr>
        <p:xfrm>
          <a:off x="3048909" y="3923348"/>
          <a:ext cx="7559040" cy="3535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15</a:t>
            </a:r>
          </a:p>
        </p:txBody>
      </p:sp>
      <p:sp>
        <p:nvSpPr>
          <p:cNvPr id="6" name="Rectangle 2"/>
          <p:cNvSpPr txBox="1">
            <a:spLocks noChangeArrowheads="1"/>
          </p:cNvSpPr>
          <p:nvPr/>
        </p:nvSpPr>
        <p:spPr bwMode="white">
          <a:xfrm>
            <a:off x="731520" y="382906"/>
            <a:ext cx="13167360" cy="67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lvl1pPr algn="ctr" rtl="1" fontAlgn="base">
              <a:spcBef>
                <a:spcPct val="0"/>
              </a:spcBef>
              <a:spcAft>
                <a:spcPct val="0"/>
              </a:spcAft>
              <a:defRPr sz="4600" b="1">
                <a:solidFill>
                  <a:schemeClr val="bg1"/>
                </a:solidFill>
                <a:latin typeface="+mj-lt"/>
                <a:ea typeface="+mj-ea"/>
                <a:cs typeface="+mj-cs"/>
              </a:defRPr>
            </a:lvl1pPr>
            <a:lvl2pPr algn="ctr" rtl="1" fontAlgn="base">
              <a:spcBef>
                <a:spcPct val="0"/>
              </a:spcBef>
              <a:spcAft>
                <a:spcPct val="0"/>
              </a:spcAft>
              <a:defRPr sz="4600" b="1">
                <a:solidFill>
                  <a:schemeClr val="bg1"/>
                </a:solidFill>
                <a:latin typeface="Verdana" pitchFamily="34" charset="0"/>
              </a:defRPr>
            </a:lvl2pPr>
            <a:lvl3pPr algn="ctr" rtl="1" fontAlgn="base">
              <a:spcBef>
                <a:spcPct val="0"/>
              </a:spcBef>
              <a:spcAft>
                <a:spcPct val="0"/>
              </a:spcAft>
              <a:defRPr sz="4600" b="1">
                <a:solidFill>
                  <a:schemeClr val="bg1"/>
                </a:solidFill>
                <a:latin typeface="Verdana" pitchFamily="34" charset="0"/>
              </a:defRPr>
            </a:lvl3pPr>
            <a:lvl4pPr algn="ctr" rtl="1" fontAlgn="base">
              <a:spcBef>
                <a:spcPct val="0"/>
              </a:spcBef>
              <a:spcAft>
                <a:spcPct val="0"/>
              </a:spcAft>
              <a:defRPr sz="4600" b="1">
                <a:solidFill>
                  <a:schemeClr val="bg1"/>
                </a:solidFill>
                <a:latin typeface="Verdana" pitchFamily="34" charset="0"/>
              </a:defRPr>
            </a:lvl4pPr>
            <a:lvl5pPr algn="ctr" rtl="1" fontAlgn="base">
              <a:spcBef>
                <a:spcPct val="0"/>
              </a:spcBef>
              <a:spcAft>
                <a:spcPct val="0"/>
              </a:spcAft>
              <a:defRPr sz="4600" b="1">
                <a:solidFill>
                  <a:schemeClr val="bg1"/>
                </a:solidFill>
                <a:latin typeface="Verdana" pitchFamily="34" charset="0"/>
              </a:defRPr>
            </a:lvl5pPr>
            <a:lvl6pPr marL="653110" algn="ctr" rtl="1" eaLnBrk="1" fontAlgn="base" hangingPunct="1">
              <a:spcBef>
                <a:spcPct val="0"/>
              </a:spcBef>
              <a:spcAft>
                <a:spcPct val="0"/>
              </a:spcAft>
              <a:defRPr sz="4600" b="1">
                <a:solidFill>
                  <a:schemeClr val="bg1"/>
                </a:solidFill>
                <a:latin typeface="Verdana" pitchFamily="34" charset="0"/>
              </a:defRPr>
            </a:lvl6pPr>
            <a:lvl7pPr marL="1306220" algn="ctr" rtl="1" eaLnBrk="1" fontAlgn="base" hangingPunct="1">
              <a:spcBef>
                <a:spcPct val="0"/>
              </a:spcBef>
              <a:spcAft>
                <a:spcPct val="0"/>
              </a:spcAft>
              <a:defRPr sz="4600" b="1">
                <a:solidFill>
                  <a:schemeClr val="bg1"/>
                </a:solidFill>
                <a:latin typeface="Verdana" pitchFamily="34" charset="0"/>
              </a:defRPr>
            </a:lvl7pPr>
            <a:lvl8pPr marL="1959331" algn="ctr" rtl="1" eaLnBrk="1" fontAlgn="base" hangingPunct="1">
              <a:spcBef>
                <a:spcPct val="0"/>
              </a:spcBef>
              <a:spcAft>
                <a:spcPct val="0"/>
              </a:spcAft>
              <a:defRPr sz="4600" b="1">
                <a:solidFill>
                  <a:schemeClr val="bg1"/>
                </a:solidFill>
                <a:latin typeface="Verdana" pitchFamily="34" charset="0"/>
              </a:defRPr>
            </a:lvl8pPr>
            <a:lvl9pPr marL="2612441" algn="ctr" rtl="1" eaLnBrk="1" fontAlgn="base" hangingPunct="1">
              <a:spcBef>
                <a:spcPct val="0"/>
              </a:spcBef>
              <a:spcAft>
                <a:spcPct val="0"/>
              </a:spcAft>
              <a:defRPr sz="4600" b="1">
                <a:solidFill>
                  <a:schemeClr val="bg1"/>
                </a:solidFill>
                <a:latin typeface="Verdana" pitchFamily="34" charset="0"/>
              </a:defRPr>
            </a:lvl9pPr>
          </a:lstStyle>
          <a:p>
            <a:r>
              <a:rPr lang="fa-IR" sz="2900" smtClean="0">
                <a:solidFill>
                  <a:srgbClr val="FFFF00"/>
                </a:solidFill>
                <a:ea typeface="Times New Roman" pitchFamily="18" charset="0"/>
                <a:cs typeface="B Titr" pitchFamily="2" charset="-78"/>
              </a:rPr>
              <a:t>نقش دانش بومی در حفاظت از منابع آب سیستان</a:t>
            </a:r>
            <a:endParaRPr lang="fa-IR" sz="2900" dirty="0">
              <a:solidFill>
                <a:srgbClr val="FFFF00"/>
              </a:solidFill>
              <a:ea typeface="Times New Roman" pitchFamily="18" charset="0"/>
              <a:cs typeface="B Titr" pitchFamily="2" charset="-78"/>
            </a:endParaRPr>
          </a:p>
        </p:txBody>
      </p:sp>
    </p:spTree>
    <p:extLst>
      <p:ext uri="{BB962C8B-B14F-4D97-AF65-F5344CB8AC3E}">
        <p14:creationId xmlns:p14="http://schemas.microsoft.com/office/powerpoint/2010/main" val="48545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a:solidFill>
                  <a:srgbClr val="FFFF00"/>
                </a:solidFill>
                <a:ea typeface="Times New Roman" pitchFamily="18" charset="0"/>
                <a:cs typeface="B Titr" pitchFamily="2" charset="-78"/>
              </a:rPr>
              <a:t>نقش دانش بومی در حفاظت از منابع آب سیستان</a:t>
            </a:r>
          </a:p>
        </p:txBody>
      </p:sp>
      <p:graphicFrame>
        <p:nvGraphicFramePr>
          <p:cNvPr id="24" name="Diagram 23"/>
          <p:cNvGraphicFramePr/>
          <p:nvPr>
            <p:extLst>
              <p:ext uri="{D42A27DB-BD31-4B8C-83A1-F6EECF244321}">
                <p14:modId xmlns:p14="http://schemas.microsoft.com/office/powerpoint/2010/main" val="1716432137"/>
              </p:ext>
            </p:extLst>
          </p:nvPr>
        </p:nvGraphicFramePr>
        <p:xfrm>
          <a:off x="3288939" y="2574608"/>
          <a:ext cx="7559040" cy="3535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16</a:t>
            </a:r>
          </a:p>
        </p:txBody>
      </p:sp>
    </p:spTree>
    <p:extLst>
      <p:ext uri="{BB962C8B-B14F-4D97-AF65-F5344CB8AC3E}">
        <p14:creationId xmlns:p14="http://schemas.microsoft.com/office/powerpoint/2010/main" val="216607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a:solidFill>
                  <a:srgbClr val="FFFF00"/>
                </a:solidFill>
                <a:ea typeface="Times New Roman" pitchFamily="18" charset="0"/>
                <a:cs typeface="B Titr" pitchFamily="2" charset="-78"/>
              </a:rPr>
              <a:t>اولویت بندی راهکارها از </a:t>
            </a:r>
            <a:r>
              <a:rPr lang="fa-IR" sz="2900" dirty="0" smtClean="0">
                <a:solidFill>
                  <a:srgbClr val="FFFF00"/>
                </a:solidFill>
                <a:ea typeface="Times New Roman" pitchFamily="18" charset="0"/>
                <a:cs typeface="B Titr" pitchFamily="2" charset="-78"/>
              </a:rPr>
              <a:t>دیدگاه</a:t>
            </a:r>
            <a:r>
              <a:rPr lang="en-US" sz="2900" dirty="0" smtClean="0">
                <a:solidFill>
                  <a:srgbClr val="FFFF00"/>
                </a:solidFill>
                <a:ea typeface="Times New Roman" pitchFamily="18" charset="0"/>
                <a:cs typeface="B Titr" pitchFamily="2" charset="-78"/>
              </a:rPr>
              <a:t> </a:t>
            </a:r>
            <a:r>
              <a:rPr lang="fa-IR" sz="2900" dirty="0" smtClean="0">
                <a:solidFill>
                  <a:srgbClr val="FFFF00"/>
                </a:solidFill>
                <a:ea typeface="Times New Roman" pitchFamily="18" charset="0"/>
                <a:cs typeface="B Titr" pitchFamily="2" charset="-78"/>
              </a:rPr>
              <a:t>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3681455746"/>
              </p:ext>
            </p:extLst>
          </p:nvPr>
        </p:nvGraphicFramePr>
        <p:xfrm>
          <a:off x="3346089" y="2574608"/>
          <a:ext cx="7559040" cy="3535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17</a:t>
            </a:r>
          </a:p>
        </p:txBody>
      </p:sp>
    </p:spTree>
    <p:extLst>
      <p:ext uri="{BB962C8B-B14F-4D97-AF65-F5344CB8AC3E}">
        <p14:creationId xmlns:p14="http://schemas.microsoft.com/office/powerpoint/2010/main" val="4185930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a:solidFill>
                  <a:srgbClr val="FFFF00"/>
                </a:solidFill>
                <a:ea typeface="Times New Roman" pitchFamily="18" charset="0"/>
                <a:cs typeface="B Titr" pitchFamily="2" charset="-78"/>
              </a:rPr>
              <a:t>اولویت بندی راهکارها از </a:t>
            </a:r>
            <a:r>
              <a:rPr lang="fa-IR" sz="2900" dirty="0" smtClean="0">
                <a:solidFill>
                  <a:srgbClr val="FFFF00"/>
                </a:solidFill>
                <a:ea typeface="Times New Roman" pitchFamily="18" charset="0"/>
                <a:cs typeface="B Titr" pitchFamily="2" charset="-78"/>
              </a:rPr>
              <a:t>دیدگاه</a:t>
            </a:r>
            <a:r>
              <a:rPr lang="en-US" sz="2900" dirty="0" smtClean="0">
                <a:solidFill>
                  <a:srgbClr val="FFFF00"/>
                </a:solidFill>
                <a:ea typeface="Times New Roman" pitchFamily="18" charset="0"/>
                <a:cs typeface="B Titr" pitchFamily="2" charset="-78"/>
              </a:rPr>
              <a:t> </a:t>
            </a:r>
            <a:r>
              <a:rPr lang="fa-IR" sz="2900" dirty="0" smtClean="0">
                <a:solidFill>
                  <a:srgbClr val="FFFF00"/>
                </a:solidFill>
                <a:ea typeface="Times New Roman" pitchFamily="18" charset="0"/>
                <a:cs typeface="B Titr" pitchFamily="2" charset="-78"/>
              </a:rPr>
              <a:t>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2561419786"/>
              </p:ext>
            </p:extLst>
          </p:nvPr>
        </p:nvGraphicFramePr>
        <p:xfrm>
          <a:off x="3574689" y="2574608"/>
          <a:ext cx="7559040" cy="3535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18</a:t>
            </a:r>
          </a:p>
        </p:txBody>
      </p:sp>
    </p:spTree>
    <p:extLst>
      <p:ext uri="{BB962C8B-B14F-4D97-AF65-F5344CB8AC3E}">
        <p14:creationId xmlns:p14="http://schemas.microsoft.com/office/powerpoint/2010/main" val="38873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smtClean="0">
                <a:solidFill>
                  <a:srgbClr val="FFFF00"/>
                </a:solidFill>
                <a:ea typeface="Times New Roman" pitchFamily="18" charset="0"/>
                <a:cs typeface="B Titr" pitchFamily="2" charset="-78"/>
              </a:rPr>
              <a:t> راهکارهای حفاظت از منابع آب با استفاده از دانش بومی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4093915654"/>
              </p:ext>
            </p:extLst>
          </p:nvPr>
        </p:nvGraphicFramePr>
        <p:xfrm>
          <a:off x="160020" y="2548890"/>
          <a:ext cx="7559040" cy="376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Rectangle 1"/>
          <p:cNvSpPr>
            <a:spLocks noChangeArrowheads="1"/>
          </p:cNvSpPr>
          <p:nvPr/>
        </p:nvSpPr>
        <p:spPr bwMode="auto">
          <a:xfrm>
            <a:off x="12125068" y="1322070"/>
            <a:ext cx="2161737" cy="5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p>
            <a:pPr marL="457200" indent="-457200" algn="r" defTabSz="1306220" rtl="1" eaLnBrk="0" fontAlgn="base" hangingPunct="0">
              <a:spcBef>
                <a:spcPct val="0"/>
              </a:spcBef>
              <a:spcAft>
                <a:spcPct val="0"/>
              </a:spcAft>
              <a:buFont typeface="Wingdings" pitchFamily="2" charset="2"/>
              <a:buChar char="ü"/>
            </a:pPr>
            <a:r>
              <a:rPr lang="ar-DZ" sz="2600" dirty="0">
                <a:solidFill>
                  <a:srgbClr val="FF0000"/>
                </a:solidFill>
                <a:latin typeface="Arial" charset="0"/>
                <a:cs typeface="B Titr" pitchFamily="2" charset="-78"/>
              </a:rPr>
              <a:t>کاهش تبخیر</a:t>
            </a:r>
          </a:p>
        </p:txBody>
      </p:sp>
      <p:pic>
        <p:nvPicPr>
          <p:cNvPr id="1843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619" y="2548890"/>
            <a:ext cx="5804295" cy="389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19</a:t>
            </a:r>
          </a:p>
        </p:txBody>
      </p:sp>
    </p:spTree>
    <p:extLst>
      <p:ext uri="{BB962C8B-B14F-4D97-AF65-F5344CB8AC3E}">
        <p14:creationId xmlns:p14="http://schemas.microsoft.com/office/powerpoint/2010/main" val="715248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87680" y="1645923"/>
            <a:ext cx="13898880" cy="4657724"/>
          </a:xfrm>
          <a:effectLst>
            <a:outerShdw blurRad="50800" dist="38100" dir="10800000" algn="r" rotWithShape="0">
              <a:prstClr val="black">
                <a:alpha val="40000"/>
              </a:prstClr>
            </a:outerShdw>
          </a:effectLst>
        </p:spPr>
        <p:txBody>
          <a:bodyPr>
            <a:noAutofit/>
          </a:bodyPr>
          <a:lstStyle/>
          <a:p>
            <a:pPr marL="0" indent="0" algn="ctr" rtl="1">
              <a:buNone/>
            </a:pPr>
            <a:r>
              <a:rPr lang="fa-IR" sz="3400" dirty="0"/>
              <a:t/>
            </a:r>
            <a:br>
              <a:rPr lang="fa-IR" sz="3400" dirty="0"/>
            </a:br>
            <a:r>
              <a:rPr lang="fa-IR" sz="5700" b="1" dirty="0">
                <a:solidFill>
                  <a:srgbClr val="7030A0"/>
                </a:solidFill>
                <a:latin typeface="AngsanaUPC" panose="02020603050405020304" pitchFamily="18" charset="-34"/>
                <a:cs typeface="Andalus" panose="02020603050405020304" pitchFamily="18" charset="-78"/>
              </a:rPr>
              <a:t>وَأَنزَلْنَا مِنَ السَّمَاءِ مَاءً بِقَدَرٍ فَأَسْكَنَّاهُ فِي الْأَرْضِ وَإِنَّا عَلَى ذَهَابٍ بِهِ لَقَادِرُونَ ﴿۱۸﴾</a:t>
            </a:r>
            <a:r>
              <a:rPr lang="fa-IR" sz="5700" dirty="0">
                <a:solidFill>
                  <a:srgbClr val="7030A0"/>
                </a:solidFill>
                <a:latin typeface="AngsanaUPC" panose="02020603050405020304" pitchFamily="18" charset="-34"/>
                <a:cs typeface="Andalus" panose="02020603050405020304" pitchFamily="18" charset="-78"/>
              </a:rPr>
              <a:t> </a:t>
            </a:r>
          </a:p>
          <a:p>
            <a:pPr marL="0" indent="0" algn="ctr" rtl="1">
              <a:buNone/>
            </a:pPr>
            <a:r>
              <a:rPr lang="fa-IR" sz="3400" dirty="0">
                <a:solidFill>
                  <a:srgbClr val="FF0000"/>
                </a:solidFill>
              </a:rPr>
              <a:t/>
            </a:r>
            <a:br>
              <a:rPr lang="fa-IR" sz="3400" dirty="0">
                <a:solidFill>
                  <a:srgbClr val="FF0000"/>
                </a:solidFill>
              </a:rPr>
            </a:br>
            <a:r>
              <a:rPr lang="fa-IR" dirty="0" smtClean="0">
                <a:solidFill>
                  <a:srgbClr val="FF0000"/>
                </a:solidFill>
                <a:latin typeface="IranNastaliq" panose="02020505000000020003" pitchFamily="18" charset="0"/>
                <a:cs typeface="B Nazanin" pitchFamily="2" charset="-78"/>
              </a:rPr>
              <a:t>و از آسمان آبي به اندازه معين نازل كرديم و آن را در زمين (در مخازن مخصوصي) ساكن نموديم و ما بر از بين بردن آن كاملا قادريم</a:t>
            </a:r>
            <a:r>
              <a:rPr lang="fa-IR" dirty="0">
                <a:solidFill>
                  <a:srgbClr val="FF0000"/>
                </a:solidFill>
                <a:latin typeface="IranNastaliq" panose="02020505000000020003" pitchFamily="18" charset="0"/>
                <a:cs typeface="B Nazanin" pitchFamily="2" charset="-78"/>
              </a:rPr>
              <a:t> </a:t>
            </a:r>
            <a:r>
              <a:rPr lang="fa-IR" dirty="0" smtClean="0">
                <a:solidFill>
                  <a:srgbClr val="FF0000"/>
                </a:solidFill>
                <a:latin typeface="IranNastaliq" panose="02020505000000020003" pitchFamily="18" charset="0"/>
                <a:cs typeface="B Nazanin" pitchFamily="2" charset="-78"/>
              </a:rPr>
              <a:t>(</a:t>
            </a:r>
            <a:r>
              <a:rPr lang="fa-IR" dirty="0">
                <a:solidFill>
                  <a:srgbClr val="FF0000"/>
                </a:solidFill>
                <a:cs typeface="B Nazanin" pitchFamily="2" charset="-78"/>
              </a:rPr>
              <a:t>سوره مباركه، المومنون </a:t>
            </a:r>
            <a:r>
              <a:rPr lang="fa-IR" dirty="0" smtClean="0">
                <a:solidFill>
                  <a:srgbClr val="FF0000"/>
                </a:solidFill>
                <a:cs typeface="B Nazanin" pitchFamily="2" charset="-78"/>
              </a:rPr>
              <a:t>آيه 18</a:t>
            </a:r>
            <a:r>
              <a:rPr lang="fa-IR" dirty="0" smtClean="0">
                <a:solidFill>
                  <a:srgbClr val="FF0000"/>
                </a:solidFill>
                <a:latin typeface="IranNastaliq" panose="02020505000000020003" pitchFamily="18" charset="0"/>
                <a:cs typeface="B Nazanin" pitchFamily="2" charset="-78"/>
              </a:rPr>
              <a:t>).</a:t>
            </a:r>
          </a:p>
        </p:txBody>
      </p:sp>
      <p:sp>
        <p:nvSpPr>
          <p:cNvPr id="4" name="Oval 3"/>
          <p:cNvSpPr/>
          <p:nvPr/>
        </p:nvSpPr>
        <p:spPr>
          <a:xfrm>
            <a:off x="13487400" y="7372350"/>
            <a:ext cx="788670" cy="754380"/>
          </a:xfrm>
          <a:prstGeom prst="ellipse">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rgbClr val="FF0000"/>
                </a:solidFill>
                <a:latin typeface="Times New Roman" pitchFamily="18" charset="0"/>
                <a:cs typeface="Times New Roman" pitchFamily="18" charset="0"/>
              </a:rPr>
              <a:t>2</a:t>
            </a:r>
            <a:endParaRPr lang="fa-IR"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752732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smtClean="0">
                <a:solidFill>
                  <a:srgbClr val="FFFF00"/>
                </a:solidFill>
                <a:ea typeface="Times New Roman" pitchFamily="18" charset="0"/>
                <a:cs typeface="B Titr" pitchFamily="2" charset="-78"/>
              </a:rPr>
              <a:t> راهکارهای حفاظت از منابع آب با استفاده از دانش بومی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3096102895"/>
              </p:ext>
            </p:extLst>
          </p:nvPr>
        </p:nvGraphicFramePr>
        <p:xfrm>
          <a:off x="542882" y="2938939"/>
          <a:ext cx="7559040" cy="3633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Rectangle 1"/>
          <p:cNvSpPr>
            <a:spLocks noChangeArrowheads="1"/>
          </p:cNvSpPr>
          <p:nvPr/>
        </p:nvSpPr>
        <p:spPr bwMode="auto">
          <a:xfrm>
            <a:off x="10170538" y="1325180"/>
            <a:ext cx="4207168" cy="5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p>
            <a:pPr marL="457200" indent="-457200" algn="r" defTabSz="1306220" rtl="1" eaLnBrk="0" fontAlgn="base" hangingPunct="0">
              <a:spcBef>
                <a:spcPct val="0"/>
              </a:spcBef>
              <a:spcAft>
                <a:spcPct val="0"/>
              </a:spcAft>
              <a:buFont typeface="Wingdings" pitchFamily="2" charset="2"/>
              <a:buChar char="ü"/>
            </a:pPr>
            <a:r>
              <a:rPr lang="ar-DZ" sz="2600" dirty="0">
                <a:solidFill>
                  <a:srgbClr val="FF0000"/>
                </a:solidFill>
                <a:latin typeface="Arial" charset="0"/>
                <a:cs typeface="B Titr" pitchFamily="2" charset="-78"/>
              </a:rPr>
              <a:t>مهار آب و کاهش آثار کم آبی</a:t>
            </a:r>
          </a:p>
        </p:txBody>
      </p:sp>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2</a:t>
            </a: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1</a:t>
            </a:r>
          </a:p>
        </p:txBody>
      </p:sp>
      <p:graphicFrame>
        <p:nvGraphicFramePr>
          <p:cNvPr id="7" name="Chart 6"/>
          <p:cNvGraphicFramePr>
            <a:graphicFrameLocks/>
          </p:cNvGraphicFramePr>
          <p:nvPr>
            <p:extLst>
              <p:ext uri="{D42A27DB-BD31-4B8C-83A1-F6EECF244321}">
                <p14:modId xmlns:p14="http://schemas.microsoft.com/office/powerpoint/2010/main" val="322330231"/>
              </p:ext>
            </p:extLst>
          </p:nvPr>
        </p:nvGraphicFramePr>
        <p:xfrm>
          <a:off x="7872413" y="2745580"/>
          <a:ext cx="6300786" cy="382666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527002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smtClean="0">
                <a:solidFill>
                  <a:srgbClr val="FFFF00"/>
                </a:solidFill>
                <a:ea typeface="Times New Roman" pitchFamily="18" charset="0"/>
                <a:cs typeface="B Titr" pitchFamily="2" charset="-78"/>
              </a:rPr>
              <a:t> راهکارهای حفاظت از منابع آب با استفاده از دانش بومی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4238448228"/>
              </p:ext>
            </p:extLst>
          </p:nvPr>
        </p:nvGraphicFramePr>
        <p:xfrm>
          <a:off x="542882" y="2778919"/>
          <a:ext cx="7559040" cy="3172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Rectangle 1"/>
          <p:cNvSpPr>
            <a:spLocks noChangeArrowheads="1"/>
          </p:cNvSpPr>
          <p:nvPr/>
        </p:nvSpPr>
        <p:spPr bwMode="auto">
          <a:xfrm>
            <a:off x="10330558" y="1325180"/>
            <a:ext cx="4207168" cy="5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p>
            <a:pPr marL="457200" indent="-457200" algn="r" defTabSz="1306220" rtl="1" eaLnBrk="0" fontAlgn="base" hangingPunct="0">
              <a:spcBef>
                <a:spcPct val="0"/>
              </a:spcBef>
              <a:spcAft>
                <a:spcPct val="0"/>
              </a:spcAft>
              <a:buFont typeface="Wingdings" pitchFamily="2" charset="2"/>
              <a:buChar char="ü"/>
            </a:pPr>
            <a:r>
              <a:rPr lang="ar-DZ" sz="2600" dirty="0">
                <a:solidFill>
                  <a:srgbClr val="FF0000"/>
                </a:solidFill>
                <a:latin typeface="Arial" charset="0"/>
                <a:cs typeface="B Titr" pitchFamily="2" charset="-78"/>
              </a:rPr>
              <a:t>مهار آب و کاهش آثار کم آبی</a:t>
            </a:r>
          </a:p>
        </p:txBody>
      </p:sp>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22</a:t>
            </a:r>
          </a:p>
        </p:txBody>
      </p:sp>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1922" y="3000374"/>
            <a:ext cx="6174148" cy="382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210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smtClean="0">
                <a:solidFill>
                  <a:srgbClr val="FFFF00"/>
                </a:solidFill>
                <a:ea typeface="Times New Roman" pitchFamily="18" charset="0"/>
                <a:cs typeface="B Titr" pitchFamily="2" charset="-78"/>
              </a:rPr>
              <a:t> راهکارهای حفاظت از منابع آب با استفاده از دانش بومی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298018005"/>
              </p:ext>
            </p:extLst>
          </p:nvPr>
        </p:nvGraphicFramePr>
        <p:xfrm>
          <a:off x="291422" y="2458879"/>
          <a:ext cx="7559040" cy="3172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Rectangle 1"/>
          <p:cNvSpPr>
            <a:spLocks noChangeArrowheads="1"/>
          </p:cNvSpPr>
          <p:nvPr/>
        </p:nvSpPr>
        <p:spPr bwMode="auto">
          <a:xfrm>
            <a:off x="12678173" y="1325180"/>
            <a:ext cx="1945332" cy="5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p>
            <a:pPr marL="457200" indent="-457200" algn="r" defTabSz="1306220" rtl="1" eaLnBrk="0" fontAlgn="base" hangingPunct="0">
              <a:spcBef>
                <a:spcPct val="0"/>
              </a:spcBef>
              <a:spcAft>
                <a:spcPct val="0"/>
              </a:spcAft>
              <a:buFont typeface="Wingdings" pitchFamily="2" charset="2"/>
              <a:buChar char="ü"/>
            </a:pPr>
            <a:r>
              <a:rPr lang="fa-IR" sz="2600" dirty="0" smtClean="0">
                <a:solidFill>
                  <a:srgbClr val="FF0000"/>
                </a:solidFill>
                <a:latin typeface="Arial" charset="0"/>
                <a:cs typeface="B Titr" pitchFamily="2" charset="-78"/>
              </a:rPr>
              <a:t>ذخیره آب</a:t>
            </a:r>
            <a:endParaRPr lang="ar-DZ" sz="2600" dirty="0">
              <a:solidFill>
                <a:srgbClr val="FF0000"/>
              </a:solidFill>
              <a:latin typeface="Arial" charset="0"/>
              <a:cs typeface="B Titr" pitchFamily="2" charset="-78"/>
            </a:endParaRPr>
          </a:p>
        </p:txBody>
      </p:sp>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2446020"/>
            <a:ext cx="6286499" cy="436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23</a:t>
            </a:r>
          </a:p>
        </p:txBody>
      </p:sp>
    </p:spTree>
    <p:extLst>
      <p:ext uri="{BB962C8B-B14F-4D97-AF65-F5344CB8AC3E}">
        <p14:creationId xmlns:p14="http://schemas.microsoft.com/office/powerpoint/2010/main" val="1570916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smtClean="0">
                <a:solidFill>
                  <a:srgbClr val="FFFF00"/>
                </a:solidFill>
                <a:ea typeface="Times New Roman" pitchFamily="18" charset="0"/>
                <a:cs typeface="B Titr" pitchFamily="2" charset="-78"/>
              </a:rPr>
              <a:t> راهکارهای حفاظت از منابع آب با استفاده از دانش بومی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116475030"/>
              </p:ext>
            </p:extLst>
          </p:nvPr>
        </p:nvGraphicFramePr>
        <p:xfrm>
          <a:off x="188552" y="2733199"/>
          <a:ext cx="7559040" cy="3172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Rectangle 1"/>
          <p:cNvSpPr>
            <a:spLocks noChangeArrowheads="1"/>
          </p:cNvSpPr>
          <p:nvPr/>
        </p:nvSpPr>
        <p:spPr bwMode="auto">
          <a:xfrm>
            <a:off x="12479398" y="1439480"/>
            <a:ext cx="1945332" cy="5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p>
            <a:pPr marL="457200" indent="-457200" algn="r" defTabSz="1306220" rtl="1" eaLnBrk="0" fontAlgn="base" hangingPunct="0">
              <a:spcBef>
                <a:spcPct val="0"/>
              </a:spcBef>
              <a:spcAft>
                <a:spcPct val="0"/>
              </a:spcAft>
              <a:buFont typeface="Wingdings" pitchFamily="2" charset="2"/>
              <a:buChar char="ü"/>
            </a:pPr>
            <a:r>
              <a:rPr lang="fa-IR" sz="2600" dirty="0" smtClean="0">
                <a:solidFill>
                  <a:srgbClr val="FF0000"/>
                </a:solidFill>
                <a:latin typeface="Arial" charset="0"/>
                <a:cs typeface="B Titr" pitchFamily="2" charset="-78"/>
              </a:rPr>
              <a:t>ذخیره آب</a:t>
            </a:r>
            <a:endParaRPr lang="ar-DZ" sz="2600" dirty="0">
              <a:solidFill>
                <a:srgbClr val="FF0000"/>
              </a:solidFill>
              <a:latin typeface="Arial" charset="0"/>
              <a:cs typeface="B Titr" pitchFamily="2" charset="-78"/>
            </a:endParaRPr>
          </a:p>
        </p:txBody>
      </p:sp>
      <p:pic>
        <p:nvPicPr>
          <p:cNvPr id="194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0501" y="2720340"/>
            <a:ext cx="6236883"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24</a:t>
            </a:r>
          </a:p>
        </p:txBody>
      </p:sp>
    </p:spTree>
    <p:extLst>
      <p:ext uri="{BB962C8B-B14F-4D97-AF65-F5344CB8AC3E}">
        <p14:creationId xmlns:p14="http://schemas.microsoft.com/office/powerpoint/2010/main" val="572824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smtClean="0">
                <a:solidFill>
                  <a:srgbClr val="FFFF00"/>
                </a:solidFill>
                <a:ea typeface="Times New Roman" pitchFamily="18" charset="0"/>
                <a:cs typeface="B Titr" pitchFamily="2" charset="-78"/>
              </a:rPr>
              <a:t> راهکارهای حفاظت از منابع آب با استفاده از دانش بومی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2020627647"/>
              </p:ext>
            </p:extLst>
          </p:nvPr>
        </p:nvGraphicFramePr>
        <p:xfrm>
          <a:off x="348572" y="2653189"/>
          <a:ext cx="7559040" cy="3172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Rectangle 1"/>
          <p:cNvSpPr>
            <a:spLocks noChangeArrowheads="1"/>
          </p:cNvSpPr>
          <p:nvPr/>
        </p:nvSpPr>
        <p:spPr bwMode="auto">
          <a:xfrm>
            <a:off x="12896559" y="1450910"/>
            <a:ext cx="1542977" cy="5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p>
            <a:pPr marL="457200" indent="-457200" algn="r" defTabSz="1306220" rtl="1" eaLnBrk="0" fontAlgn="base" hangingPunct="0">
              <a:spcBef>
                <a:spcPct val="0"/>
              </a:spcBef>
              <a:spcAft>
                <a:spcPct val="0"/>
              </a:spcAft>
              <a:buFont typeface="Wingdings" pitchFamily="2" charset="2"/>
              <a:buChar char="ü"/>
            </a:pPr>
            <a:r>
              <a:rPr lang="fa-IR" sz="2600" dirty="0" smtClean="0">
                <a:solidFill>
                  <a:srgbClr val="FF0000"/>
                </a:solidFill>
                <a:latin typeface="Arial" charset="0"/>
                <a:cs typeface="B Titr" pitchFamily="2" charset="-78"/>
              </a:rPr>
              <a:t>آبیاری</a:t>
            </a:r>
            <a:endParaRPr lang="ar-DZ" sz="2600" dirty="0">
              <a:solidFill>
                <a:srgbClr val="FF0000"/>
              </a:solidFill>
              <a:latin typeface="Arial" charset="0"/>
              <a:cs typeface="B Titr" pitchFamily="2" charset="-78"/>
            </a:endParaRPr>
          </a:p>
        </p:txBody>
      </p:sp>
      <p:pic>
        <p:nvPicPr>
          <p:cNvPr id="204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1922" y="2610667"/>
            <a:ext cx="6231298" cy="413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25</a:t>
            </a:r>
          </a:p>
        </p:txBody>
      </p:sp>
    </p:spTree>
    <p:extLst>
      <p:ext uri="{BB962C8B-B14F-4D97-AF65-F5344CB8AC3E}">
        <p14:creationId xmlns:p14="http://schemas.microsoft.com/office/powerpoint/2010/main" val="1066977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fa-IR" sz="2900" dirty="0" smtClean="0">
                <a:solidFill>
                  <a:srgbClr val="FFFF00"/>
                </a:solidFill>
                <a:ea typeface="Times New Roman" pitchFamily="18" charset="0"/>
                <a:cs typeface="B Titr" pitchFamily="2" charset="-78"/>
              </a:rPr>
              <a:t> راهکارهای حفاظت از منابع آب با استفاده از دانش بومی بهره برداران</a:t>
            </a:r>
            <a:endParaRPr lang="fa-IR" sz="2900" dirty="0">
              <a:solidFill>
                <a:srgbClr val="FFFF00"/>
              </a:solidFill>
              <a:ea typeface="Times New Roman" pitchFamily="18" charset="0"/>
              <a:cs typeface="B Titr" pitchFamily="2" charset="-78"/>
            </a:endParaRPr>
          </a:p>
        </p:txBody>
      </p:sp>
      <p:graphicFrame>
        <p:nvGraphicFramePr>
          <p:cNvPr id="24" name="Diagram 23"/>
          <p:cNvGraphicFramePr/>
          <p:nvPr>
            <p:extLst>
              <p:ext uri="{D42A27DB-BD31-4B8C-83A1-F6EECF244321}">
                <p14:modId xmlns:p14="http://schemas.microsoft.com/office/powerpoint/2010/main" val="2110962193"/>
              </p:ext>
            </p:extLst>
          </p:nvPr>
        </p:nvGraphicFramePr>
        <p:xfrm>
          <a:off x="291422" y="3247549"/>
          <a:ext cx="7559040" cy="3172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781" name="Rectangle 1"/>
          <p:cNvSpPr>
            <a:spLocks noChangeArrowheads="1"/>
          </p:cNvSpPr>
          <p:nvPr/>
        </p:nvSpPr>
        <p:spPr bwMode="auto">
          <a:xfrm>
            <a:off x="12952493" y="1336610"/>
            <a:ext cx="1542977" cy="53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p>
            <a:pPr marL="457200" indent="-457200" algn="r" defTabSz="1306220" rtl="1" eaLnBrk="0" fontAlgn="base" hangingPunct="0">
              <a:spcBef>
                <a:spcPct val="0"/>
              </a:spcBef>
              <a:spcAft>
                <a:spcPct val="0"/>
              </a:spcAft>
              <a:buFont typeface="Wingdings" pitchFamily="2" charset="2"/>
              <a:buChar char="ü"/>
            </a:pPr>
            <a:r>
              <a:rPr lang="fa-IR" sz="2600" dirty="0" smtClean="0">
                <a:solidFill>
                  <a:srgbClr val="FF0000"/>
                </a:solidFill>
                <a:latin typeface="Arial" charset="0"/>
                <a:cs typeface="B Titr" pitchFamily="2" charset="-78"/>
              </a:rPr>
              <a:t>آبیاری</a:t>
            </a:r>
            <a:endParaRPr lang="ar-DZ" sz="2600" dirty="0">
              <a:solidFill>
                <a:srgbClr val="FF0000"/>
              </a:solidFill>
              <a:latin typeface="Arial" charset="0"/>
              <a:cs typeface="B Titr" pitchFamily="2" charset="-78"/>
            </a:endParaRPr>
          </a:p>
        </p:txBody>
      </p:sp>
      <p:pic>
        <p:nvPicPr>
          <p:cNvPr id="184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4725" y="3360420"/>
            <a:ext cx="5636330" cy="338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26</a:t>
            </a:r>
          </a:p>
        </p:txBody>
      </p:sp>
    </p:spTree>
    <p:extLst>
      <p:ext uri="{BB962C8B-B14F-4D97-AF65-F5344CB8AC3E}">
        <p14:creationId xmlns:p14="http://schemas.microsoft.com/office/powerpoint/2010/main" val="3584984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smtClean="0">
                <a:cs typeface="B Zar" pitchFamily="2" charset="-78"/>
              </a:rPr>
              <a:t>به </a:t>
            </a:r>
            <a:r>
              <a:rPr lang="fa-IR" sz="4000" dirty="0">
                <a:cs typeface="B Zar" pitchFamily="2" charset="-78"/>
              </a:rPr>
              <a:t>طور </a:t>
            </a:r>
            <a:r>
              <a:rPr lang="fa-IR" sz="4000" dirty="0" smtClean="0">
                <a:cs typeface="B Zar" pitchFamily="2" charset="-78"/>
              </a:rPr>
              <a:t>کلی اولویت </a:t>
            </a:r>
            <a:r>
              <a:rPr lang="fa-IR" sz="4000" dirty="0">
                <a:cs typeface="B Zar" pitchFamily="2" charset="-78"/>
              </a:rPr>
              <a:t>بندی </a:t>
            </a:r>
            <a:r>
              <a:rPr lang="fa-IR" sz="4000" dirty="0" smtClean="0">
                <a:cs typeface="B Zar" pitchFamily="2" charset="-78"/>
              </a:rPr>
              <a:t>راهکارهای دانش </a:t>
            </a:r>
            <a:r>
              <a:rPr lang="fa-IR" sz="4000" dirty="0">
                <a:cs typeface="B Zar" pitchFamily="2" charset="-78"/>
              </a:rPr>
              <a:t>بومی در حفاظت از منابع آب سیستان</a:t>
            </a:r>
            <a:endParaRPr lang="en-US" sz="4000" dirty="0">
              <a:cs typeface="B Zar" pitchFamily="2" charset="-78"/>
            </a:endParaRPr>
          </a:p>
        </p:txBody>
      </p:sp>
      <p:sp>
        <p:nvSpPr>
          <p:cNvPr id="4" name="Date Placeholder 3"/>
          <p:cNvSpPr>
            <a:spLocks noGrp="1"/>
          </p:cNvSpPr>
          <p:nvPr>
            <p:ph type="dt" sz="half" idx="10"/>
          </p:nvPr>
        </p:nvSpPr>
        <p:spPr/>
        <p:txBody>
          <a:bodyPr/>
          <a:lstStyle/>
          <a:p>
            <a:pPr>
              <a:defRPr/>
            </a:pPr>
            <a:r>
              <a:rPr lang="en-US" smtClean="0"/>
              <a:t>MRTwww.Win2Farsi.com</a:t>
            </a:r>
            <a:endParaRPr lang="en-US"/>
          </a:p>
        </p:txBody>
      </p:sp>
      <p:sp>
        <p:nvSpPr>
          <p:cNvPr id="5" name="Footer Placeholder 4"/>
          <p:cNvSpPr>
            <a:spLocks noGrp="1"/>
          </p:cNvSpPr>
          <p:nvPr>
            <p:ph type="ftr" sz="quarter" idx="12"/>
          </p:nvPr>
        </p:nvSpPr>
        <p:spPr/>
        <p:txBody>
          <a:bodyPr/>
          <a:lstStyle/>
          <a:p>
            <a:pPr>
              <a:defRPr/>
            </a:pPr>
            <a:r>
              <a:rPr lang="en-US" smtClean="0"/>
              <a:t>Company Logo</a:t>
            </a:r>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98979443"/>
              </p:ext>
            </p:extLst>
          </p:nvPr>
        </p:nvGraphicFramePr>
        <p:xfrm>
          <a:off x="731838" y="1736725"/>
          <a:ext cx="13166725" cy="5853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9868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smtClean="0">
                <a:cs typeface="B Zar" pitchFamily="2" charset="-78"/>
              </a:rPr>
              <a:t>به </a:t>
            </a:r>
            <a:r>
              <a:rPr lang="fa-IR" sz="4000" dirty="0">
                <a:cs typeface="B Zar" pitchFamily="2" charset="-78"/>
              </a:rPr>
              <a:t>طور </a:t>
            </a:r>
            <a:r>
              <a:rPr lang="fa-IR" sz="4000" dirty="0" smtClean="0">
                <a:cs typeface="B Zar" pitchFamily="2" charset="-78"/>
              </a:rPr>
              <a:t>کلی اولویت </a:t>
            </a:r>
            <a:r>
              <a:rPr lang="fa-IR" sz="4000" dirty="0">
                <a:cs typeface="B Zar" pitchFamily="2" charset="-78"/>
              </a:rPr>
              <a:t>بندی </a:t>
            </a:r>
            <a:r>
              <a:rPr lang="fa-IR" sz="4000" dirty="0" smtClean="0">
                <a:cs typeface="B Zar" pitchFamily="2" charset="-78"/>
              </a:rPr>
              <a:t>راهکارهای دانش </a:t>
            </a:r>
            <a:r>
              <a:rPr lang="fa-IR" sz="4000" dirty="0">
                <a:cs typeface="B Zar" pitchFamily="2" charset="-78"/>
              </a:rPr>
              <a:t>بومی در حفاظت از منابع آب سیستان</a:t>
            </a:r>
            <a:endParaRPr lang="en-US" sz="4000" dirty="0">
              <a:cs typeface="B Zar" pitchFamily="2" charset="-78"/>
            </a:endParaRPr>
          </a:p>
        </p:txBody>
      </p:sp>
      <p:sp>
        <p:nvSpPr>
          <p:cNvPr id="4" name="Date Placeholder 3"/>
          <p:cNvSpPr>
            <a:spLocks noGrp="1"/>
          </p:cNvSpPr>
          <p:nvPr>
            <p:ph type="dt" sz="half" idx="10"/>
          </p:nvPr>
        </p:nvSpPr>
        <p:spPr/>
        <p:txBody>
          <a:bodyPr/>
          <a:lstStyle/>
          <a:p>
            <a:pPr>
              <a:defRPr/>
            </a:pPr>
            <a:r>
              <a:rPr lang="en-US" smtClean="0"/>
              <a:t>MRTwww.Win2Farsi.com</a:t>
            </a:r>
            <a:endParaRPr lang="en-US"/>
          </a:p>
        </p:txBody>
      </p:sp>
      <p:sp>
        <p:nvSpPr>
          <p:cNvPr id="5" name="Footer Placeholder 4"/>
          <p:cNvSpPr>
            <a:spLocks noGrp="1"/>
          </p:cNvSpPr>
          <p:nvPr>
            <p:ph type="ftr" sz="quarter" idx="12"/>
          </p:nvPr>
        </p:nvSpPr>
        <p:spPr/>
        <p:txBody>
          <a:bodyPr/>
          <a:lstStyle/>
          <a:p>
            <a:pPr>
              <a:defRPr/>
            </a:pPr>
            <a:r>
              <a:rPr lang="en-US" smtClean="0"/>
              <a:t>Company Logo</a:t>
            </a:r>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85216817"/>
              </p:ext>
            </p:extLst>
          </p:nvPr>
        </p:nvGraphicFramePr>
        <p:xfrm>
          <a:off x="731838" y="1736725"/>
          <a:ext cx="13166725" cy="5853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991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smtClean="0">
                <a:cs typeface="B Zar" pitchFamily="2" charset="-78"/>
              </a:rPr>
              <a:t>به </a:t>
            </a:r>
            <a:r>
              <a:rPr lang="fa-IR" sz="4000" dirty="0">
                <a:cs typeface="B Zar" pitchFamily="2" charset="-78"/>
              </a:rPr>
              <a:t>طور </a:t>
            </a:r>
            <a:r>
              <a:rPr lang="fa-IR" sz="4000" dirty="0" smtClean="0">
                <a:cs typeface="B Zar" pitchFamily="2" charset="-78"/>
              </a:rPr>
              <a:t>کلی اولویت </a:t>
            </a:r>
            <a:r>
              <a:rPr lang="fa-IR" sz="4000" dirty="0">
                <a:cs typeface="B Zar" pitchFamily="2" charset="-78"/>
              </a:rPr>
              <a:t>بندی </a:t>
            </a:r>
            <a:r>
              <a:rPr lang="fa-IR" sz="4000" dirty="0" smtClean="0">
                <a:cs typeface="B Zar" pitchFamily="2" charset="-78"/>
              </a:rPr>
              <a:t>راهکارهای دانش </a:t>
            </a:r>
            <a:r>
              <a:rPr lang="fa-IR" sz="4000" dirty="0">
                <a:cs typeface="B Zar" pitchFamily="2" charset="-78"/>
              </a:rPr>
              <a:t>بومی در حفاظت از منابع آب سیستان</a:t>
            </a:r>
            <a:endParaRPr lang="en-US" sz="4000" dirty="0">
              <a:cs typeface="B Zar" pitchFamily="2" charset="-78"/>
            </a:endParaRPr>
          </a:p>
        </p:txBody>
      </p:sp>
      <p:sp>
        <p:nvSpPr>
          <p:cNvPr id="4" name="Date Placeholder 3"/>
          <p:cNvSpPr>
            <a:spLocks noGrp="1"/>
          </p:cNvSpPr>
          <p:nvPr>
            <p:ph type="dt" sz="half" idx="10"/>
          </p:nvPr>
        </p:nvSpPr>
        <p:spPr/>
        <p:txBody>
          <a:bodyPr/>
          <a:lstStyle/>
          <a:p>
            <a:pPr>
              <a:defRPr/>
            </a:pPr>
            <a:r>
              <a:rPr lang="en-US" smtClean="0"/>
              <a:t>MRTwww.Win2Farsi.com</a:t>
            </a:r>
            <a:endParaRPr lang="en-US"/>
          </a:p>
        </p:txBody>
      </p:sp>
      <p:sp>
        <p:nvSpPr>
          <p:cNvPr id="5" name="Footer Placeholder 4"/>
          <p:cNvSpPr>
            <a:spLocks noGrp="1"/>
          </p:cNvSpPr>
          <p:nvPr>
            <p:ph type="ftr" sz="quarter" idx="12"/>
          </p:nvPr>
        </p:nvSpPr>
        <p:spPr/>
        <p:txBody>
          <a:bodyPr/>
          <a:lstStyle/>
          <a:p>
            <a:pPr>
              <a:defRPr/>
            </a:pPr>
            <a:r>
              <a:rPr lang="en-US" smtClean="0"/>
              <a:t>Company Logo</a:t>
            </a: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94305119"/>
              </p:ext>
            </p:extLst>
          </p:nvPr>
        </p:nvGraphicFramePr>
        <p:xfrm>
          <a:off x="731838" y="1736725"/>
          <a:ext cx="13166725" cy="5853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9914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 xmlns:a16="http://schemas.microsoft.com/office/drawing/2014/main" id="{33656673-491A-3EF2-C8AB-A7C6E0D1DE9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944" b="7944"/>
          <a:stretch>
            <a:fillRect/>
          </a:stretch>
        </p:blipFill>
        <p:spPr/>
      </p:pic>
      <p:sp>
        <p:nvSpPr>
          <p:cNvPr id="5" name="Rectangle 4">
            <a:extLst>
              <a:ext uri="{FF2B5EF4-FFF2-40B4-BE49-F238E27FC236}">
                <a16:creationId xmlns="" xmlns:a16="http://schemas.microsoft.com/office/drawing/2014/main" id="{4064FCB7-E2BB-4C6C-85FC-1A0A1EBACF08}"/>
              </a:ext>
            </a:extLst>
          </p:cNvPr>
          <p:cNvSpPr/>
          <p:nvPr/>
        </p:nvSpPr>
        <p:spPr>
          <a:xfrm>
            <a:off x="0" y="0"/>
            <a:ext cx="14630400" cy="8229600"/>
          </a:xfrm>
          <a:prstGeom prst="rect">
            <a:avLst/>
          </a:prstGeom>
          <a:solidFill>
            <a:schemeClr val="tx1">
              <a:lumMod val="85000"/>
              <a:lumOff val="15000"/>
              <a:alpha val="5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695" tIns="54847" rIns="109695" bIns="54847" rtlCol="0" anchor="ctr"/>
          <a:lstStyle/>
          <a:p>
            <a:pPr algn="ctr" defTabSz="1096962" rtl="1"/>
            <a:endParaRPr lang="en-US" dirty="0">
              <a:solidFill>
                <a:prstClr val="white"/>
              </a:solidFill>
              <a:latin typeface="IRANSans" panose="020B0506030804020204" pitchFamily="34" charset="-78"/>
              <a:cs typeface="IRANSans" panose="020B0506030804020204" pitchFamily="34" charset="-78"/>
            </a:endParaRPr>
          </a:p>
        </p:txBody>
      </p:sp>
      <p:sp>
        <p:nvSpPr>
          <p:cNvPr id="10" name="TextBox 9">
            <a:extLst>
              <a:ext uri="{FF2B5EF4-FFF2-40B4-BE49-F238E27FC236}">
                <a16:creationId xmlns="" xmlns:a16="http://schemas.microsoft.com/office/drawing/2014/main" id="{D95A7126-0FAD-4150-A29B-517017CA9CCA}"/>
              </a:ext>
            </a:extLst>
          </p:cNvPr>
          <p:cNvSpPr txBox="1"/>
          <p:nvPr/>
        </p:nvSpPr>
        <p:spPr>
          <a:xfrm>
            <a:off x="5447716" y="2435868"/>
            <a:ext cx="3734997" cy="1323439"/>
          </a:xfrm>
          <a:prstGeom prst="rect">
            <a:avLst/>
          </a:prstGeom>
          <a:noFill/>
        </p:spPr>
        <p:txBody>
          <a:bodyPr wrap="none" lIns="0" tIns="0" rIns="0" bIns="0" rtlCol="0">
            <a:spAutoFit/>
          </a:bodyPr>
          <a:lstStyle/>
          <a:p>
            <a:pPr algn="ctr" defTabSz="1096962" rtl="1"/>
            <a:r>
              <a:rPr lang="fa-IR" sz="4300" b="1" dirty="0">
                <a:solidFill>
                  <a:prstClr val="white"/>
                </a:solidFill>
                <a:latin typeface="Montserrat" panose="00000500000000000000" pitchFamily="50" charset="0"/>
                <a:ea typeface="Lato" panose="020F0502020204030203" pitchFamily="34" charset="0"/>
                <a:cs typeface="IRANSans" panose="020B0506030804020204" pitchFamily="34" charset="-78"/>
              </a:rPr>
              <a:t>با تشکر از وجه شما</a:t>
            </a:r>
          </a:p>
          <a:p>
            <a:pPr algn="ctr" defTabSz="1096962" rtl="1"/>
            <a:endParaRPr lang="fa-IR" sz="4300" b="1" dirty="0">
              <a:solidFill>
                <a:prstClr val="white"/>
              </a:solidFill>
              <a:latin typeface="Montserrat" panose="00000500000000000000" pitchFamily="50" charset="0"/>
              <a:ea typeface="Lato" panose="020F0502020204030203" pitchFamily="34" charset="0"/>
              <a:cs typeface="IRANSans" panose="020B0506030804020204" pitchFamily="34" charset="-78"/>
            </a:endParaRPr>
          </a:p>
        </p:txBody>
      </p:sp>
      <p:sp>
        <p:nvSpPr>
          <p:cNvPr id="7" name="Half Frame 6">
            <a:extLst>
              <a:ext uri="{FF2B5EF4-FFF2-40B4-BE49-F238E27FC236}">
                <a16:creationId xmlns="" xmlns:a16="http://schemas.microsoft.com/office/drawing/2014/main" id="{7206D44A-D43E-4411-80CE-A576FC9C222F}"/>
              </a:ext>
            </a:extLst>
          </p:cNvPr>
          <p:cNvSpPr/>
          <p:nvPr/>
        </p:nvSpPr>
        <p:spPr>
          <a:xfrm>
            <a:off x="377952" y="329184"/>
            <a:ext cx="621792" cy="621792"/>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9695" tIns="54847" rIns="109695" bIns="54847" rtlCol="0" anchor="ctr"/>
          <a:lstStyle/>
          <a:p>
            <a:pPr algn="ctr" defTabSz="1096962" rtl="1"/>
            <a:endParaRPr lang="en-US" dirty="0">
              <a:solidFill>
                <a:prstClr val="black"/>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576636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192" y="382906"/>
            <a:ext cx="1943114" cy="676274"/>
          </a:xfrm>
        </p:spPr>
        <p:txBody>
          <a:bodyPr/>
          <a:lstStyle/>
          <a:p>
            <a:r>
              <a:rPr lang="fa-IR" dirty="0" smtClean="0">
                <a:cs typeface="B Titr" pitchFamily="2" charset="-78"/>
              </a:rPr>
              <a:t>مقدّمه</a:t>
            </a:r>
            <a:endParaRPr lang="fa-IR" dirty="0">
              <a:cs typeface="B Titr" pitchFamily="2" charset="-78"/>
            </a:endParaRPr>
          </a:p>
        </p:txBody>
      </p:sp>
      <p:pic>
        <p:nvPicPr>
          <p:cNvPr id="103426" name="Picture 2" descr="D:\Users\gh.keikha\Desktop\sistan.jpg"/>
          <p:cNvPicPr>
            <a:picLocks noChangeAspect="1" noChangeArrowheads="1"/>
          </p:cNvPicPr>
          <p:nvPr/>
        </p:nvPicPr>
        <p:blipFill>
          <a:blip r:embed="rId2" cstate="print"/>
          <a:srcRect/>
          <a:stretch>
            <a:fillRect/>
          </a:stretch>
        </p:blipFill>
        <p:spPr bwMode="auto">
          <a:xfrm>
            <a:off x="0" y="1285858"/>
            <a:ext cx="7162800" cy="6943746"/>
          </a:xfrm>
          <a:prstGeom prst="rect">
            <a:avLst/>
          </a:prstGeom>
          <a:noFill/>
        </p:spPr>
      </p:pic>
      <p:sp>
        <p:nvSpPr>
          <p:cNvPr id="8" name="Pentagon 7"/>
          <p:cNvSpPr/>
          <p:nvPr/>
        </p:nvSpPr>
        <p:spPr bwMode="auto">
          <a:xfrm rot="10800000">
            <a:off x="11315728" y="4371977"/>
            <a:ext cx="3314672" cy="857256"/>
          </a:xfrm>
          <a:prstGeom prst="homePlat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30582" tIns="65292" rIns="130582" bIns="65292" numCol="1" rtlCol="1" anchor="t" anchorCtr="0" compatLnSpc="1">
            <a:prstTxWarp prst="textNoShape">
              <a:avLst/>
            </a:prstTxWarp>
          </a:bodyPr>
          <a:lstStyle/>
          <a:p>
            <a:pPr defTabSz="1305830" fontAlgn="base">
              <a:spcBef>
                <a:spcPct val="0"/>
              </a:spcBef>
              <a:spcAft>
                <a:spcPct val="0"/>
              </a:spcAft>
            </a:pPr>
            <a:endParaRPr lang="fa-IR" sz="1700" dirty="0">
              <a:solidFill>
                <a:srgbClr val="2B166E"/>
              </a:solidFill>
              <a:effectLst>
                <a:outerShdw blurRad="38100" dist="38100" dir="2700000" algn="tl">
                  <a:srgbClr val="000000">
                    <a:alpha val="43137"/>
                  </a:srgbClr>
                </a:outerShdw>
              </a:effectLst>
            </a:endParaRPr>
          </a:p>
        </p:txBody>
      </p:sp>
      <p:sp>
        <p:nvSpPr>
          <p:cNvPr id="9" name="Rectangle 8"/>
          <p:cNvSpPr/>
          <p:nvPr/>
        </p:nvSpPr>
        <p:spPr bwMode="auto">
          <a:xfrm>
            <a:off x="11772931" y="4571208"/>
            <a:ext cx="2628867" cy="428628"/>
          </a:xfrm>
          <a:prstGeom prst="rect">
            <a:avLst/>
          </a:prstGeom>
          <a:solidFill>
            <a:schemeClr val="accent1"/>
          </a:solidFill>
          <a:ln w="9525" cap="flat" cmpd="sng" algn="ctr">
            <a:noFill/>
            <a:prstDash val="solid"/>
            <a:round/>
            <a:headEnd type="none" w="med" len="med"/>
            <a:tailEnd type="none" w="med" len="med"/>
          </a:ln>
          <a:effectLst/>
        </p:spPr>
        <p:txBody>
          <a:bodyPr vert="horz" wrap="square" lIns="130582" tIns="65292" rIns="130582" bIns="65292" numCol="1" rtlCol="1" anchor="t" anchorCtr="0" compatLnSpc="1">
            <a:prstTxWarp prst="textNoShape">
              <a:avLst/>
            </a:prstTxWarp>
          </a:bodyPr>
          <a:lstStyle/>
          <a:p>
            <a:pPr defTabSz="1305830" fontAlgn="base">
              <a:spcBef>
                <a:spcPct val="0"/>
              </a:spcBef>
              <a:spcAft>
                <a:spcPct val="0"/>
              </a:spcAft>
            </a:pPr>
            <a:r>
              <a:rPr lang="fa-IR" dirty="0">
                <a:solidFill>
                  <a:srgbClr val="2B166E"/>
                </a:solidFill>
                <a:effectLst>
                  <a:outerShdw blurRad="38100" dist="38100" dir="2700000" algn="tl">
                    <a:srgbClr val="000000">
                      <a:alpha val="43137"/>
                    </a:srgbClr>
                  </a:outerShdw>
                </a:effectLst>
                <a:cs typeface="B Titr" pitchFamily="2" charset="-78"/>
              </a:rPr>
              <a:t>قبل از خشکسالی</a:t>
            </a:r>
          </a:p>
        </p:txBody>
      </p:sp>
      <p:pic>
        <p:nvPicPr>
          <p:cNvPr id="12" name="Picture 5" descr="I:\DSC00361.JPG"/>
          <p:cNvPicPr>
            <a:picLocks noChangeAspect="1" noChangeArrowheads="1"/>
          </p:cNvPicPr>
          <p:nvPr/>
        </p:nvPicPr>
        <p:blipFill>
          <a:blip r:embed="rId3" cstate="print"/>
          <a:srcRect/>
          <a:stretch>
            <a:fillRect/>
          </a:stretch>
        </p:blipFill>
        <p:spPr bwMode="auto">
          <a:xfrm>
            <a:off x="6247875" y="2640329"/>
            <a:ext cx="4343419" cy="2147043"/>
          </a:xfrm>
          <a:prstGeom prst="rect">
            <a:avLst/>
          </a:prstGeom>
          <a:noFill/>
          <a:ln w="9525">
            <a:noFill/>
            <a:miter lim="800000"/>
            <a:headEnd/>
            <a:tailEnd/>
          </a:ln>
        </p:spPr>
      </p:pic>
      <p:pic>
        <p:nvPicPr>
          <p:cNvPr id="13" name="Picture 6" descr="I:\Picture 113.jpg"/>
          <p:cNvPicPr>
            <a:picLocks noChangeAspect="1" noChangeArrowheads="1"/>
          </p:cNvPicPr>
          <p:nvPr/>
        </p:nvPicPr>
        <p:blipFill>
          <a:blip r:embed="rId4" cstate="print"/>
          <a:srcRect/>
          <a:stretch>
            <a:fillRect/>
          </a:stretch>
        </p:blipFill>
        <p:spPr bwMode="auto">
          <a:xfrm>
            <a:off x="6229355" y="4800606"/>
            <a:ext cx="4375771" cy="2314591"/>
          </a:xfrm>
          <a:prstGeom prst="rect">
            <a:avLst/>
          </a:prstGeom>
          <a:noFill/>
          <a:ln w="9525">
            <a:noFill/>
            <a:miter lim="800000"/>
            <a:headEnd/>
            <a:tailEnd/>
          </a:ln>
        </p:spPr>
      </p:pic>
      <p:pic>
        <p:nvPicPr>
          <p:cNvPr id="14" name="Picture 7" descr="I:\DSC00193.JPG"/>
          <p:cNvPicPr>
            <a:picLocks noChangeAspect="1" noChangeArrowheads="1"/>
          </p:cNvPicPr>
          <p:nvPr/>
        </p:nvPicPr>
        <p:blipFill>
          <a:blip r:embed="rId5" cstate="print"/>
          <a:srcRect/>
          <a:stretch>
            <a:fillRect/>
          </a:stretch>
        </p:blipFill>
        <p:spPr bwMode="auto">
          <a:xfrm>
            <a:off x="10286970" y="5528079"/>
            <a:ext cx="4343430" cy="2314906"/>
          </a:xfrm>
          <a:prstGeom prst="rect">
            <a:avLst/>
          </a:prstGeom>
          <a:noFill/>
          <a:ln w="9525">
            <a:noFill/>
            <a:miter lim="800000"/>
            <a:headEnd/>
            <a:tailEnd/>
          </a:ln>
        </p:spPr>
      </p:pic>
      <p:pic>
        <p:nvPicPr>
          <p:cNvPr id="103429" name="Picture 5" descr="D:\Users\gh.keikha\Desktop\ZEITOON 026.jpg"/>
          <p:cNvPicPr>
            <a:picLocks noChangeAspect="1" noChangeArrowheads="1"/>
          </p:cNvPicPr>
          <p:nvPr/>
        </p:nvPicPr>
        <p:blipFill>
          <a:blip r:embed="rId6" cstate="print"/>
          <a:srcRect/>
          <a:stretch>
            <a:fillRect/>
          </a:stretch>
        </p:blipFill>
        <p:spPr bwMode="auto">
          <a:xfrm>
            <a:off x="10286970" y="1772005"/>
            <a:ext cx="4343430" cy="2314591"/>
          </a:xfrm>
          <a:prstGeom prst="rect">
            <a:avLst/>
          </a:prstGeom>
          <a:noFill/>
        </p:spPr>
      </p:pic>
      <p:sp>
        <p:nvSpPr>
          <p:cNvPr id="17" name="Rectangle 16"/>
          <p:cNvSpPr/>
          <p:nvPr/>
        </p:nvSpPr>
        <p:spPr bwMode="auto">
          <a:xfrm>
            <a:off x="11772931" y="4571208"/>
            <a:ext cx="2628867" cy="428628"/>
          </a:xfrm>
          <a:prstGeom prst="rect">
            <a:avLst/>
          </a:prstGeom>
          <a:solidFill>
            <a:schemeClr val="accent1"/>
          </a:solidFill>
          <a:ln w="9525" cap="flat" cmpd="sng" algn="ctr">
            <a:noFill/>
            <a:prstDash val="solid"/>
            <a:round/>
            <a:headEnd type="none" w="med" len="med"/>
            <a:tailEnd type="none" w="med" len="med"/>
          </a:ln>
          <a:effectLst/>
        </p:spPr>
        <p:txBody>
          <a:bodyPr vert="horz" wrap="square" lIns="130582" tIns="65292" rIns="130582" bIns="65292" numCol="1" rtlCol="1" anchor="t" anchorCtr="0" compatLnSpc="1">
            <a:prstTxWarp prst="textNoShape">
              <a:avLst/>
            </a:prstTxWarp>
          </a:bodyPr>
          <a:lstStyle/>
          <a:p>
            <a:pPr defTabSz="1305830" fontAlgn="base">
              <a:spcBef>
                <a:spcPct val="0"/>
              </a:spcBef>
              <a:spcAft>
                <a:spcPct val="0"/>
              </a:spcAft>
            </a:pPr>
            <a:r>
              <a:rPr lang="fa-IR" dirty="0" smtClean="0">
                <a:solidFill>
                  <a:srgbClr val="2B166E"/>
                </a:solidFill>
                <a:effectLst>
                  <a:outerShdw blurRad="38100" dist="38100" dir="2700000" algn="tl">
                    <a:srgbClr val="000000">
                      <a:alpha val="43137"/>
                    </a:srgbClr>
                  </a:outerShdw>
                </a:effectLst>
                <a:cs typeface="B Titr" pitchFamily="2" charset="-78"/>
              </a:rPr>
              <a:t>قبل از </a:t>
            </a:r>
            <a:r>
              <a:rPr lang="fa-IR" dirty="0">
                <a:solidFill>
                  <a:srgbClr val="2B166E"/>
                </a:solidFill>
                <a:effectLst>
                  <a:outerShdw blurRad="38100" dist="38100" dir="2700000" algn="tl">
                    <a:srgbClr val="000000">
                      <a:alpha val="43137"/>
                    </a:srgbClr>
                  </a:outerShdw>
                </a:effectLst>
                <a:cs typeface="B Titr" pitchFamily="2" charset="-78"/>
              </a:rPr>
              <a:t>خشکسالی</a:t>
            </a:r>
          </a:p>
        </p:txBody>
      </p:sp>
      <p:sp>
        <p:nvSpPr>
          <p:cNvPr id="11" name="Oval 10"/>
          <p:cNvSpPr/>
          <p:nvPr/>
        </p:nvSpPr>
        <p:spPr>
          <a:xfrm>
            <a:off x="13796010" y="7452360"/>
            <a:ext cx="788670" cy="75438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solidFill>
                  <a:srgbClr val="FF0000"/>
                </a:solidFill>
                <a:latin typeface="Times New Roman" pitchFamily="18" charset="0"/>
                <a:cs typeface="Times New Roman" pitchFamily="18" charset="0"/>
              </a:rPr>
              <a:t>3</a:t>
            </a:r>
            <a:endParaRPr lang="fa-IR"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960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grpId="0" nodeType="withEffect">
                                  <p:stCondLst>
                                    <p:cond delay="0"/>
                                  </p:stCondLst>
                                  <p:childTnLst>
                                    <p:animMotion origin="layout" path="M 0.34063 0.00301 L -0.29531 0.00301 " pathEditMode="relative" rAng="0" ptsTypes="AA">
                                      <p:cBhvr>
                                        <p:cTn id="6" dur="2000" fill="hold"/>
                                        <p:tgtEl>
                                          <p:spTgt spid="2"/>
                                        </p:tgtEl>
                                        <p:attrNameLst>
                                          <p:attrName>ppt_x</p:attrName>
                                          <p:attrName>ppt_y</p:attrName>
                                        </p:attrNameLst>
                                      </p:cBhvr>
                                      <p:rCtr x="-318" y="0"/>
                                    </p:animMotion>
                                  </p:childTnLst>
                                </p:cTn>
                              </p:par>
                              <p:par>
                                <p:cTn id="7" presetID="9" presetClass="entr" presetSubtype="0" fill="hold" nodeType="withEffect">
                                  <p:stCondLst>
                                    <p:cond delay="0"/>
                                  </p:stCondLst>
                                  <p:childTnLst>
                                    <p:set>
                                      <p:cBhvr>
                                        <p:cTn id="8" dur="1" fill="hold">
                                          <p:stCondLst>
                                            <p:cond delay="0"/>
                                          </p:stCondLst>
                                        </p:cTn>
                                        <p:tgtEl>
                                          <p:spTgt spid="103426"/>
                                        </p:tgtEl>
                                        <p:attrNameLst>
                                          <p:attrName>style.visibility</p:attrName>
                                        </p:attrNameLst>
                                      </p:cBhvr>
                                      <p:to>
                                        <p:strVal val="visible"/>
                                      </p:to>
                                    </p:set>
                                    <p:animEffect transition="in" filter="dissolve">
                                      <p:cBhvr>
                                        <p:cTn id="9" dur="500"/>
                                        <p:tgtEl>
                                          <p:spTgt spid="103426"/>
                                        </p:tgtEl>
                                      </p:cBhvr>
                                    </p:animEffect>
                                  </p:childTnLst>
                                </p:cTn>
                              </p:par>
                            </p:childTnLst>
                          </p:cTn>
                        </p:par>
                        <p:par>
                          <p:cTn id="10" fill="hold">
                            <p:stCondLst>
                              <p:cond delay="2000"/>
                            </p:stCondLst>
                            <p:childTnLst>
                              <p:par>
                                <p:cTn id="11" presetID="12"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Right)">
                                      <p:cBhvr>
                                        <p:cTn id="13" dur="1000"/>
                                        <p:tgtEl>
                                          <p:spTgt spid="8"/>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lide(fromRight)">
                                      <p:cBhvr>
                                        <p:cTn id="16" dur="1000"/>
                                        <p:tgtEl>
                                          <p:spTgt spid="9"/>
                                        </p:tgtEl>
                                      </p:cBhvr>
                                    </p:animEffect>
                                  </p:childTnLst>
                                </p:cTn>
                              </p:par>
                            </p:childTnLst>
                          </p:cTn>
                        </p:par>
                        <p:par>
                          <p:cTn id="17" fill="hold">
                            <p:stCondLst>
                              <p:cond delay="3000"/>
                            </p:stCondLst>
                            <p:childTnLst>
                              <p:par>
                                <p:cTn id="18" presetID="29" presetClass="entr" presetSubtype="0" fill="hold" nodeType="afterEffect">
                                  <p:stCondLst>
                                    <p:cond delay="0"/>
                                  </p:stCondLst>
                                  <p:childTnLst>
                                    <p:set>
                                      <p:cBhvr>
                                        <p:cTn id="19" dur="1" fill="hold">
                                          <p:stCondLst>
                                            <p:cond delay="0"/>
                                          </p:stCondLst>
                                        </p:cTn>
                                        <p:tgtEl>
                                          <p:spTgt spid="103429"/>
                                        </p:tgtEl>
                                        <p:attrNameLst>
                                          <p:attrName>style.visibility</p:attrName>
                                        </p:attrNameLst>
                                      </p:cBhvr>
                                      <p:to>
                                        <p:strVal val="visible"/>
                                      </p:to>
                                    </p:set>
                                    <p:anim calcmode="lin" valueType="num">
                                      <p:cBhvr>
                                        <p:cTn id="20" dur="1000" fill="hold"/>
                                        <p:tgtEl>
                                          <p:spTgt spid="103429"/>
                                        </p:tgtEl>
                                        <p:attrNameLst>
                                          <p:attrName>ppt_x</p:attrName>
                                        </p:attrNameLst>
                                      </p:cBhvr>
                                      <p:tavLst>
                                        <p:tav tm="0">
                                          <p:val>
                                            <p:strVal val="#ppt_x-.2"/>
                                          </p:val>
                                        </p:tav>
                                        <p:tav tm="100000">
                                          <p:val>
                                            <p:strVal val="#ppt_x"/>
                                          </p:val>
                                        </p:tav>
                                      </p:tavLst>
                                    </p:anim>
                                    <p:anim calcmode="lin" valueType="num">
                                      <p:cBhvr>
                                        <p:cTn id="21" dur="1000" fill="hold"/>
                                        <p:tgtEl>
                                          <p:spTgt spid="103429"/>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3429"/>
                                        </p:tgtEl>
                                      </p:cBhvr>
                                    </p:animEffect>
                                  </p:childTnLst>
                                </p:cTn>
                              </p:par>
                            </p:childTnLst>
                          </p:cTn>
                        </p:par>
                        <p:par>
                          <p:cTn id="23" fill="hold">
                            <p:stCondLst>
                              <p:cond delay="4000"/>
                            </p:stCondLst>
                            <p:childTnLst>
                              <p:par>
                                <p:cTn id="24" presetID="29"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ppt_x</p:attrName>
                                        </p:attrNameLst>
                                      </p:cBhvr>
                                      <p:tavLst>
                                        <p:tav tm="0">
                                          <p:val>
                                            <p:strVal val="#ppt_x-.2"/>
                                          </p:val>
                                        </p:tav>
                                        <p:tav tm="100000">
                                          <p:val>
                                            <p:strVal val="#ppt_x"/>
                                          </p:val>
                                        </p:tav>
                                      </p:tavLst>
                                    </p:anim>
                                    <p:anim calcmode="lin" valueType="num">
                                      <p:cBhvr>
                                        <p:cTn id="2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2"/>
                                        </p:tgtEl>
                                      </p:cBhvr>
                                    </p:animEffect>
                                  </p:childTnLst>
                                </p:cTn>
                              </p:par>
                            </p:childTnLst>
                          </p:cTn>
                        </p:par>
                        <p:par>
                          <p:cTn id="29" fill="hold">
                            <p:stCondLst>
                              <p:cond delay="5000"/>
                            </p:stCondLst>
                            <p:childTnLst>
                              <p:par>
                                <p:cTn id="30" presetID="29"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ppt_x</p:attrName>
                                        </p:attrNameLst>
                                      </p:cBhvr>
                                      <p:tavLst>
                                        <p:tav tm="0">
                                          <p:val>
                                            <p:strVal val="#ppt_x-.2"/>
                                          </p:val>
                                        </p:tav>
                                        <p:tav tm="100000">
                                          <p:val>
                                            <p:strVal val="#ppt_x"/>
                                          </p:val>
                                        </p:tav>
                                      </p:tavLst>
                                    </p:anim>
                                    <p:anim calcmode="lin" valueType="num">
                                      <p:cBhvr>
                                        <p:cTn id="3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3"/>
                                        </p:tgtEl>
                                      </p:cBhvr>
                                    </p:animEffect>
                                  </p:childTnLst>
                                </p:cTn>
                              </p:par>
                            </p:childTnLst>
                          </p:cTn>
                        </p:par>
                        <p:par>
                          <p:cTn id="35" fill="hold">
                            <p:stCondLst>
                              <p:cond delay="6000"/>
                            </p:stCondLst>
                            <p:childTnLst>
                              <p:par>
                                <p:cTn id="36" presetID="29"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ppt_x</p:attrName>
                                        </p:attrNameLst>
                                      </p:cBhvr>
                                      <p:tavLst>
                                        <p:tav tm="0">
                                          <p:val>
                                            <p:strVal val="#ppt_x-.2"/>
                                          </p:val>
                                        </p:tav>
                                        <p:tav tm="100000">
                                          <p:val>
                                            <p:strVal val="#ppt_x"/>
                                          </p:val>
                                        </p:tav>
                                      </p:tavLst>
                                    </p:anim>
                                    <p:anim calcmode="lin" valueType="num">
                                      <p:cBhvr>
                                        <p:cTn id="3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xit" presetSubtype="2" fill="hold" grpId="1" nodeType="clickEffect">
                                  <p:stCondLst>
                                    <p:cond delay="0"/>
                                  </p:stCondLst>
                                  <p:childTnLst>
                                    <p:animEffect transition="out" filter="slide(fromRight)">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2" presetClass="entr" presetSubtype="2"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lide(fromRight)">
                                      <p:cBhvr>
                                        <p:cTn id="48" dur="500"/>
                                        <p:tgtEl>
                                          <p:spTgt spid="17"/>
                                        </p:tgtEl>
                                      </p:cBhvr>
                                    </p:animEffect>
                                  </p:childTnLst>
                                </p:cTn>
                              </p:par>
                              <p:par>
                                <p:cTn id="49" presetID="12" presetClass="exit" presetSubtype="2" fill="hold" nodeType="withEffect">
                                  <p:stCondLst>
                                    <p:cond delay="0"/>
                                  </p:stCondLst>
                                  <p:childTnLst>
                                    <p:animEffect transition="out" filter="slide(fromRight)">
                                      <p:cBhvr>
                                        <p:cTn id="50" dur="500"/>
                                        <p:tgtEl>
                                          <p:spTgt spid="103429"/>
                                        </p:tgtEl>
                                      </p:cBhvr>
                                    </p:animEffect>
                                    <p:set>
                                      <p:cBhvr>
                                        <p:cTn id="51" dur="1" fill="hold">
                                          <p:stCondLst>
                                            <p:cond delay="499"/>
                                          </p:stCondLst>
                                        </p:cTn>
                                        <p:tgtEl>
                                          <p:spTgt spid="103429"/>
                                        </p:tgtEl>
                                        <p:attrNameLst>
                                          <p:attrName>style.visibility</p:attrName>
                                        </p:attrNameLst>
                                      </p:cBhvr>
                                      <p:to>
                                        <p:strVal val="hidden"/>
                                      </p:to>
                                    </p:set>
                                  </p:childTnLst>
                                </p:cTn>
                              </p:par>
                              <p:par>
                                <p:cTn id="52" presetID="12" presetClass="exit" presetSubtype="2" fill="hold" nodeType="withEffect">
                                  <p:stCondLst>
                                    <p:cond delay="0"/>
                                  </p:stCondLst>
                                  <p:childTnLst>
                                    <p:animEffect transition="out" filter="slide(fromRight)">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2" presetClass="exit" presetSubtype="2" fill="hold" nodeType="withEffect">
                                  <p:stCondLst>
                                    <p:cond delay="0"/>
                                  </p:stCondLst>
                                  <p:childTnLst>
                                    <p:animEffect transition="out" filter="slide(fromRight)">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2" presetClass="exit" presetSubtype="2" fill="hold" nodeType="withEffect">
                                  <p:stCondLst>
                                    <p:cond delay="0"/>
                                  </p:stCondLst>
                                  <p:childTnLst>
                                    <p:animEffect transition="out" filter="slide(fromRight)">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9"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srgbClr val="2B166E"/>
                </a:solidFill>
              </a:rPr>
              <a:t>MRTwww.Win2Farsi.com</a:t>
            </a:r>
            <a:endParaRPr lang="en-US">
              <a:solidFill>
                <a:srgbClr val="2B166E"/>
              </a:solidFill>
            </a:endParaRPr>
          </a:p>
        </p:txBody>
      </p:sp>
      <p:sp>
        <p:nvSpPr>
          <p:cNvPr id="5" name="Footer Placeholder 4"/>
          <p:cNvSpPr>
            <a:spLocks noGrp="1"/>
          </p:cNvSpPr>
          <p:nvPr>
            <p:ph type="ftr" sz="quarter" idx="12"/>
          </p:nvPr>
        </p:nvSpPr>
        <p:spPr/>
        <p:txBody>
          <a:bodyPr/>
          <a:lstStyle/>
          <a:p>
            <a:r>
              <a:rPr lang="en-US" smtClean="0">
                <a:solidFill>
                  <a:srgbClr val="2B166E"/>
                </a:solidFill>
              </a:rPr>
              <a:t>Company Logo</a:t>
            </a:r>
            <a:endParaRPr lang="en-US">
              <a:solidFill>
                <a:srgbClr val="2B166E"/>
              </a:solidFill>
            </a:endParaRPr>
          </a:p>
        </p:txBody>
      </p:sp>
      <p:pic>
        <p:nvPicPr>
          <p:cNvPr id="6" name="Picture 2" descr="E:\قاسمي\عكسهاي زابل\پیرمردان بیکار در اسماعیل قنبر.jpg"/>
          <p:cNvPicPr>
            <a:picLocks noChangeAspect="1" noChangeArrowheads="1"/>
          </p:cNvPicPr>
          <p:nvPr/>
        </p:nvPicPr>
        <p:blipFill>
          <a:blip r:embed="rId2" cstate="print"/>
          <a:srcRect/>
          <a:stretch>
            <a:fillRect/>
          </a:stretch>
        </p:blipFill>
        <p:spPr bwMode="auto">
          <a:xfrm>
            <a:off x="7840981" y="1280160"/>
            <a:ext cx="6583680" cy="3451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I:\DCIM\101MSDCF\DSC03479.JPG"/>
          <p:cNvPicPr>
            <a:picLocks noChangeAspect="1" noChangeArrowheads="1"/>
          </p:cNvPicPr>
          <p:nvPr/>
        </p:nvPicPr>
        <p:blipFill>
          <a:blip r:embed="rId3" cstate="print"/>
          <a:srcRect/>
          <a:stretch>
            <a:fillRect/>
          </a:stretch>
        </p:blipFill>
        <p:spPr bwMode="auto">
          <a:xfrm>
            <a:off x="4034790" y="4834890"/>
            <a:ext cx="6080760" cy="2941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K:\pic of sistan\DSC02283.JPG"/>
          <p:cNvPicPr>
            <a:picLocks noGrp="1" noChangeAspect="1" noChangeArrowheads="1"/>
          </p:cNvPicPr>
          <p:nvPr>
            <p:ph idx="1"/>
          </p:nvPr>
        </p:nvPicPr>
        <p:blipFill>
          <a:blip r:embed="rId4" cstate="print"/>
          <a:srcRect/>
          <a:stretch>
            <a:fillRect/>
          </a:stretch>
        </p:blipFill>
        <p:spPr>
          <a:xfrm>
            <a:off x="0" y="1280160"/>
            <a:ext cx="5486398" cy="3451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Pentagon 10"/>
          <p:cNvSpPr/>
          <p:nvPr/>
        </p:nvSpPr>
        <p:spPr bwMode="auto">
          <a:xfrm>
            <a:off x="5260301" y="100641"/>
            <a:ext cx="3348083" cy="814063"/>
          </a:xfrm>
          <a:prstGeom prst="homePlate">
            <a:avLst>
              <a:gd name="adj" fmla="val 5578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30582" tIns="65292" rIns="130582" bIns="65292" numCol="1" rtlCol="1" anchor="t" anchorCtr="0" compatLnSpc="1">
            <a:prstTxWarp prst="textNoShape">
              <a:avLst/>
            </a:prstTxWarp>
          </a:bodyPr>
          <a:lstStyle/>
          <a:p>
            <a:pPr algn="ctr" defTabSz="1305830" fontAlgn="base">
              <a:spcBef>
                <a:spcPct val="0"/>
              </a:spcBef>
              <a:spcAft>
                <a:spcPct val="0"/>
              </a:spcAft>
            </a:pPr>
            <a:r>
              <a:rPr lang="fa-IR" sz="1700" b="1" dirty="0" smtClean="0">
                <a:solidFill>
                  <a:srgbClr val="2B166E"/>
                </a:solidFill>
                <a:effectLst>
                  <a:outerShdw blurRad="38100" dist="38100" dir="2700000" algn="tl">
                    <a:srgbClr val="000000">
                      <a:alpha val="43137"/>
                    </a:srgbClr>
                  </a:outerShdw>
                </a:effectLst>
                <a:cs typeface="B Mitra" pitchFamily="2" charset="-78"/>
              </a:rPr>
              <a:t>بعد از خشکسالی</a:t>
            </a:r>
            <a:endParaRPr lang="fa-IR" sz="1700" b="1" dirty="0">
              <a:solidFill>
                <a:srgbClr val="2B166E"/>
              </a:solidFill>
              <a:effectLst>
                <a:outerShdw blurRad="38100" dist="38100" dir="2700000" algn="tl">
                  <a:srgbClr val="000000">
                    <a:alpha val="43137"/>
                  </a:srgbClr>
                </a:outerShdw>
              </a:effectLst>
              <a:cs typeface="B Mitra" pitchFamily="2" charset="-78"/>
            </a:endParaRPr>
          </a:p>
        </p:txBody>
      </p:sp>
      <p:sp>
        <p:nvSpPr>
          <p:cNvPr id="9" name="Oval 8"/>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4</a:t>
            </a:r>
          </a:p>
        </p:txBody>
      </p:sp>
    </p:spTree>
    <p:extLst>
      <p:ext uri="{BB962C8B-B14F-4D97-AF65-F5344CB8AC3E}">
        <p14:creationId xmlns:p14="http://schemas.microsoft.com/office/powerpoint/2010/main" val="7163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Right)">
                                      <p:cBhvr>
                                        <p:cTn id="7" dur="500"/>
                                        <p:tgtEl>
                                          <p:spTgt spid="6"/>
                                        </p:tgtEl>
                                      </p:cBhvr>
                                    </p:animEffect>
                                  </p:childTnLst>
                                </p:cTn>
                              </p:par>
                              <p:par>
                                <p:cTn id="8" presetID="1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Right)">
                                      <p:cBhvr>
                                        <p:cTn id="10" dur="500"/>
                                        <p:tgtEl>
                                          <p:spTgt spid="7"/>
                                        </p:tgtEl>
                                      </p:cBhvr>
                                    </p:animEffect>
                                  </p:childTnLst>
                                </p:cTn>
                              </p:par>
                              <p:par>
                                <p:cTn id="11" presetID="1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Right)">
                                      <p:cBhvr>
                                        <p:cTn id="13" dur="500"/>
                                        <p:tgtEl>
                                          <p:spTgt spid="8"/>
                                        </p:tgtEl>
                                      </p:cBhvr>
                                    </p:animEffect>
                                  </p:childTnLst>
                                </p:cTn>
                              </p:par>
                            </p:childTnLst>
                          </p:cTn>
                        </p:par>
                        <p:par>
                          <p:cTn id="14" fill="hold">
                            <p:stCondLst>
                              <p:cond delay="500"/>
                            </p:stCondLst>
                            <p:childTnLst>
                              <p:par>
                                <p:cTn id="15" presetID="1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Righ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2906"/>
            <a:ext cx="10275570" cy="676274"/>
          </a:xfrm>
          <a:solidFill>
            <a:schemeClr val="accent2">
              <a:lumMod val="40000"/>
              <a:lumOff val="60000"/>
            </a:schemeClr>
          </a:solidFill>
        </p:spPr>
        <p:txBody>
          <a:bodyPr/>
          <a:lstStyle/>
          <a:p>
            <a:r>
              <a:rPr lang="ar-SA" sz="4900" dirty="0">
                <a:solidFill>
                  <a:srgbClr val="FF0000"/>
                </a:solidFill>
                <a:latin typeface="Times New Roman"/>
                <a:ea typeface="Times New Roman"/>
                <a:cs typeface="B Nazanin"/>
              </a:rPr>
              <a:t>ویژگی‌های فردی و حرفه‌ای بهره برداران</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solidFill>
                  <a:srgbClr val="2B166E"/>
                </a:solidFill>
              </a:rPr>
              <a:t>MRTwww.Win2Farsi.com</a:t>
            </a:r>
            <a:endParaRPr lang="en-US">
              <a:solidFill>
                <a:srgbClr val="2B166E"/>
              </a:solidFill>
            </a:endParaRPr>
          </a:p>
        </p:txBody>
      </p:sp>
      <p:sp>
        <p:nvSpPr>
          <p:cNvPr id="5" name="Footer Placeholder 4"/>
          <p:cNvSpPr>
            <a:spLocks noGrp="1"/>
          </p:cNvSpPr>
          <p:nvPr>
            <p:ph type="ftr" sz="quarter" idx="12"/>
          </p:nvPr>
        </p:nvSpPr>
        <p:spPr/>
        <p:txBody>
          <a:bodyPr/>
          <a:lstStyle/>
          <a:p>
            <a:r>
              <a:rPr lang="en-US" smtClean="0">
                <a:solidFill>
                  <a:srgbClr val="2B166E"/>
                </a:solidFill>
              </a:rPr>
              <a:t>Company Logo</a:t>
            </a:r>
            <a:endParaRPr lang="en-US">
              <a:solidFill>
                <a:srgbClr val="2B166E"/>
              </a:solidFill>
            </a:endParaRP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2114550"/>
            <a:ext cx="10529888"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5</a:t>
            </a:r>
          </a:p>
        </p:txBody>
      </p:sp>
    </p:spTree>
    <p:extLst>
      <p:ext uri="{BB962C8B-B14F-4D97-AF65-F5344CB8AC3E}">
        <p14:creationId xmlns:p14="http://schemas.microsoft.com/office/powerpoint/2010/main" val="168199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4900" dirty="0">
                <a:latin typeface="Times New Roman"/>
                <a:ea typeface="Times New Roman"/>
                <a:cs typeface="B Nazanin"/>
              </a:rPr>
              <a:t>سابقه کار</a:t>
            </a:r>
            <a:r>
              <a:rPr lang="ar-SA" sz="4900" dirty="0">
                <a:solidFill>
                  <a:srgbClr val="FFFFFF"/>
                </a:solidFill>
                <a:latin typeface="Times New Roman"/>
                <a:ea typeface="Times New Roman"/>
                <a:cs typeface="B Nazanin"/>
              </a:rPr>
              <a:t> بهره برداران</a:t>
            </a:r>
            <a:endParaRPr lang="en-US" dirty="0"/>
          </a:p>
        </p:txBody>
      </p:sp>
      <p:sp>
        <p:nvSpPr>
          <p:cNvPr id="4" name="Date Placeholder 3"/>
          <p:cNvSpPr>
            <a:spLocks noGrp="1"/>
          </p:cNvSpPr>
          <p:nvPr>
            <p:ph type="dt" sz="half" idx="10"/>
          </p:nvPr>
        </p:nvSpPr>
        <p:spPr/>
        <p:txBody>
          <a:bodyPr/>
          <a:lstStyle/>
          <a:p>
            <a:r>
              <a:rPr lang="en-US" smtClean="0">
                <a:solidFill>
                  <a:srgbClr val="2B166E"/>
                </a:solidFill>
              </a:rPr>
              <a:t>MRTwww.Win2Farsi.com</a:t>
            </a:r>
            <a:endParaRPr lang="en-US">
              <a:solidFill>
                <a:srgbClr val="2B166E"/>
              </a:solidFill>
            </a:endParaRPr>
          </a:p>
        </p:txBody>
      </p:sp>
      <p:sp>
        <p:nvSpPr>
          <p:cNvPr id="5" name="Footer Placeholder 4"/>
          <p:cNvSpPr>
            <a:spLocks noGrp="1"/>
          </p:cNvSpPr>
          <p:nvPr>
            <p:ph type="ftr" sz="quarter" idx="12"/>
          </p:nvPr>
        </p:nvSpPr>
        <p:spPr/>
        <p:txBody>
          <a:bodyPr/>
          <a:lstStyle/>
          <a:p>
            <a:r>
              <a:rPr lang="en-US" smtClean="0">
                <a:solidFill>
                  <a:srgbClr val="2B166E"/>
                </a:solidFill>
              </a:rPr>
              <a:t>Company Logo</a:t>
            </a:r>
            <a:endParaRPr lang="en-US">
              <a:solidFill>
                <a:srgbClr val="2B166E"/>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129326"/>
              </p:ext>
            </p:extLst>
          </p:nvPr>
        </p:nvGraphicFramePr>
        <p:xfrm>
          <a:off x="731841" y="1736725"/>
          <a:ext cx="13166725" cy="5853113"/>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6</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3" y="2571750"/>
            <a:ext cx="897255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024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240" y="382906"/>
            <a:ext cx="8321040" cy="676274"/>
          </a:xfrm>
          <a:solidFill>
            <a:schemeClr val="accent2">
              <a:lumMod val="40000"/>
              <a:lumOff val="60000"/>
            </a:schemeClr>
          </a:solidFill>
          <a:ln>
            <a:solidFill>
              <a:schemeClr val="tx1"/>
            </a:solidFill>
          </a:ln>
        </p:spPr>
        <p:txBody>
          <a:bodyPr/>
          <a:lstStyle/>
          <a:p>
            <a:r>
              <a:rPr lang="fa-IR" sz="4900" dirty="0">
                <a:solidFill>
                  <a:srgbClr val="FF0000"/>
                </a:solidFill>
                <a:latin typeface="Times New Roman"/>
                <a:ea typeface="Times New Roman"/>
                <a:cs typeface="B Nazanin"/>
              </a:rPr>
              <a:t> سطح تحصیلات </a:t>
            </a:r>
            <a:r>
              <a:rPr lang="ar-SA" sz="4900" dirty="0">
                <a:solidFill>
                  <a:srgbClr val="FF0000"/>
                </a:solidFill>
                <a:latin typeface="Times New Roman"/>
                <a:ea typeface="Times New Roman"/>
                <a:cs typeface="B Nazanin"/>
              </a:rPr>
              <a:t>بهره برداران</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solidFill>
                  <a:srgbClr val="2B166E"/>
                </a:solidFill>
              </a:rPr>
              <a:t>MRTwww.Win2Farsi.com</a:t>
            </a:r>
            <a:endParaRPr lang="en-US">
              <a:solidFill>
                <a:srgbClr val="2B166E"/>
              </a:solidFill>
            </a:endParaRPr>
          </a:p>
        </p:txBody>
      </p:sp>
      <p:sp>
        <p:nvSpPr>
          <p:cNvPr id="5" name="Footer Placeholder 4"/>
          <p:cNvSpPr>
            <a:spLocks noGrp="1"/>
          </p:cNvSpPr>
          <p:nvPr>
            <p:ph type="ftr" sz="quarter" idx="12"/>
          </p:nvPr>
        </p:nvSpPr>
        <p:spPr/>
        <p:txBody>
          <a:bodyPr/>
          <a:lstStyle/>
          <a:p>
            <a:r>
              <a:rPr lang="en-US" smtClean="0">
                <a:solidFill>
                  <a:srgbClr val="2B166E"/>
                </a:solidFill>
              </a:rPr>
              <a:t>Company Logo</a:t>
            </a:r>
            <a:endParaRPr lang="en-US">
              <a:solidFill>
                <a:srgbClr val="2B166E"/>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4041235"/>
              </p:ext>
            </p:extLst>
          </p:nvPr>
        </p:nvGraphicFramePr>
        <p:xfrm>
          <a:off x="731841" y="1736725"/>
          <a:ext cx="13166725" cy="5853113"/>
        </p:xfrm>
        <a:graphic>
          <a:graphicData uri="http://schemas.openxmlformats.org/drawingml/2006/chart">
            <c:chart xmlns:c="http://schemas.openxmlformats.org/drawingml/2006/chart" xmlns:r="http://schemas.openxmlformats.org/officeDocument/2006/relationships" r:id="rId2"/>
          </a:graphicData>
        </a:graphic>
      </p:graphicFrame>
      <p:sp>
        <p:nvSpPr>
          <p:cNvPr id="8" name="Oval 7"/>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7</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2571749"/>
            <a:ext cx="7478712"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7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650" y="382906"/>
            <a:ext cx="7189470" cy="676274"/>
          </a:xfrm>
          <a:solidFill>
            <a:schemeClr val="accent2">
              <a:lumMod val="40000"/>
              <a:lumOff val="60000"/>
            </a:schemeClr>
          </a:solidFill>
          <a:ln>
            <a:solidFill>
              <a:schemeClr val="tx1"/>
            </a:solidFill>
          </a:ln>
        </p:spPr>
        <p:txBody>
          <a:bodyPr/>
          <a:lstStyle/>
          <a:p>
            <a:r>
              <a:rPr lang="fa-IR" sz="4900" dirty="0">
                <a:solidFill>
                  <a:srgbClr val="FF0000"/>
                </a:solidFill>
                <a:latin typeface="Times New Roman"/>
                <a:ea typeface="Times New Roman"/>
                <a:cs typeface="B Nazanin"/>
              </a:rPr>
              <a:t> سطح زیر کشت </a:t>
            </a:r>
            <a:r>
              <a:rPr lang="ar-SA" sz="4900" dirty="0">
                <a:solidFill>
                  <a:srgbClr val="FF0000"/>
                </a:solidFill>
                <a:latin typeface="Times New Roman"/>
                <a:ea typeface="Times New Roman"/>
                <a:cs typeface="B Nazanin"/>
              </a:rPr>
              <a:t>بهره برداران</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solidFill>
                  <a:srgbClr val="2B166E"/>
                </a:solidFill>
              </a:rPr>
              <a:t>MRTwww.Win2Farsi.com</a:t>
            </a:r>
            <a:endParaRPr lang="en-US">
              <a:solidFill>
                <a:srgbClr val="2B166E"/>
              </a:solidFill>
            </a:endParaRPr>
          </a:p>
        </p:txBody>
      </p:sp>
      <p:sp>
        <p:nvSpPr>
          <p:cNvPr id="5" name="Footer Placeholder 4"/>
          <p:cNvSpPr>
            <a:spLocks noGrp="1"/>
          </p:cNvSpPr>
          <p:nvPr>
            <p:ph type="ftr" sz="quarter" idx="12"/>
          </p:nvPr>
        </p:nvSpPr>
        <p:spPr/>
        <p:txBody>
          <a:bodyPr/>
          <a:lstStyle/>
          <a:p>
            <a:r>
              <a:rPr lang="en-US" smtClean="0">
                <a:solidFill>
                  <a:srgbClr val="2B166E"/>
                </a:solidFill>
              </a:rPr>
              <a:t>Company Logo</a:t>
            </a:r>
            <a:endParaRPr lang="en-US">
              <a:solidFill>
                <a:srgbClr val="2B166E"/>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44108987"/>
              </p:ext>
            </p:extLst>
          </p:nvPr>
        </p:nvGraphicFramePr>
        <p:xfrm>
          <a:off x="731841" y="1736725"/>
          <a:ext cx="13166725" cy="5853113"/>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8</a:t>
            </a:r>
          </a:p>
        </p:txBody>
      </p:sp>
    </p:spTree>
    <p:extLst>
      <p:ext uri="{BB962C8B-B14F-4D97-AF65-F5344CB8AC3E}">
        <p14:creationId xmlns:p14="http://schemas.microsoft.com/office/powerpoint/2010/main" val="4252039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0" y="1737360"/>
            <a:ext cx="13167360" cy="4297680"/>
          </a:xfrm>
          <a:solidFill>
            <a:srgbClr val="FFFF00"/>
          </a:solidFill>
          <a:ln>
            <a:solidFill>
              <a:schemeClr val="tx1"/>
            </a:solidFill>
          </a:ln>
        </p:spPr>
        <p:txBody>
          <a:bodyPr/>
          <a:lstStyle/>
          <a:p>
            <a:pPr marL="0" indent="0" algn="just">
              <a:lnSpc>
                <a:spcPct val="200000"/>
              </a:lnSpc>
              <a:buNone/>
            </a:pPr>
            <a:r>
              <a:rPr lang="fa-IR" sz="2300" dirty="0">
                <a:solidFill>
                  <a:srgbClr val="0070C0"/>
                </a:solidFill>
                <a:cs typeface="B Zar" pitchFamily="2" charset="-78"/>
              </a:rPr>
              <a:t>یکی از تنگناه های اساسی که این منطقه با آن مواجه هست کافی نبودن آب برای آبیاری محصولات کشاورزی و مصارف دیگر است.  مهمترین مسئله در مدیریت منابع برقراری تعادل بین عرضه و تقاضای آب است.  از آنجا که مقدار عرضه آب همیشه محدود بوده و مقدار تقاضا نیز با افزایش جمعیت و بهبود سطح زندگی دائما بالا می رود برنامه ریزی جهت استفاده بهینه از منابع آب دارای  اهمیت ویژه ای می باشد. با توجه به خشکسالی های 20 ساله اخیر چاره ای جز استفاده از مکانیزم ها و روش هایی جهت بهبود مدیریت بهره برداری از آب در این بخش و منطقه وجود ندارد. در ایران راه حل سنتی برای مقابله با مشکل کم آبی تا کنون افزایش عرضه آب از طریق سرمایه گذاری در توسعه منابع آب بوده است. </a:t>
            </a:r>
            <a:endParaRPr lang="en-US" sz="2300" dirty="0">
              <a:solidFill>
                <a:srgbClr val="0070C0"/>
              </a:solidFill>
              <a:cs typeface="B Zar" pitchFamily="2" charset="-78"/>
            </a:endParaRPr>
          </a:p>
        </p:txBody>
      </p:sp>
      <p:sp>
        <p:nvSpPr>
          <p:cNvPr id="4" name="Date Placeholder 3"/>
          <p:cNvSpPr>
            <a:spLocks noGrp="1"/>
          </p:cNvSpPr>
          <p:nvPr>
            <p:ph type="dt" sz="half" idx="10"/>
          </p:nvPr>
        </p:nvSpPr>
        <p:spPr/>
        <p:txBody>
          <a:bodyPr/>
          <a:lstStyle/>
          <a:p>
            <a:r>
              <a:rPr lang="en-US" smtClean="0">
                <a:solidFill>
                  <a:srgbClr val="2B166E"/>
                </a:solidFill>
              </a:rPr>
              <a:t>MRTwww.Win2Farsi.com</a:t>
            </a:r>
            <a:endParaRPr lang="en-US">
              <a:solidFill>
                <a:srgbClr val="2B166E"/>
              </a:solidFill>
            </a:endParaRPr>
          </a:p>
        </p:txBody>
      </p:sp>
      <p:sp>
        <p:nvSpPr>
          <p:cNvPr id="5" name="Footer Placeholder 4"/>
          <p:cNvSpPr>
            <a:spLocks noGrp="1"/>
          </p:cNvSpPr>
          <p:nvPr>
            <p:ph type="ftr" sz="quarter" idx="12"/>
          </p:nvPr>
        </p:nvSpPr>
        <p:spPr/>
        <p:txBody>
          <a:bodyPr/>
          <a:lstStyle/>
          <a:p>
            <a:r>
              <a:rPr lang="en-US" smtClean="0">
                <a:solidFill>
                  <a:srgbClr val="2B166E"/>
                </a:solidFill>
              </a:rPr>
              <a:t>Company Logo</a:t>
            </a:r>
            <a:endParaRPr lang="en-US">
              <a:solidFill>
                <a:srgbClr val="2B166E"/>
              </a:solidFill>
            </a:endParaRPr>
          </a:p>
        </p:txBody>
      </p:sp>
      <p:sp>
        <p:nvSpPr>
          <p:cNvPr id="7" name="Oval 6"/>
          <p:cNvSpPr/>
          <p:nvPr/>
        </p:nvSpPr>
        <p:spPr>
          <a:xfrm>
            <a:off x="13487400" y="7372350"/>
            <a:ext cx="788670" cy="754380"/>
          </a:xfrm>
          <a:prstGeom prst="ellipse">
            <a:avLst/>
          </a:prstGeom>
          <a:solidFill>
            <a:srgbClr val="4472C4">
              <a:lumMod val="20000"/>
              <a:lumOff val="80000"/>
            </a:srgbClr>
          </a:solidFill>
          <a:ln w="12700" cap="flat" cmpd="sng" algn="ctr">
            <a:solidFill>
              <a:srgbClr val="4472C4">
                <a:lumMod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9</a:t>
            </a:r>
          </a:p>
        </p:txBody>
      </p:sp>
    </p:spTree>
    <p:extLst>
      <p:ext uri="{BB962C8B-B14F-4D97-AF65-F5344CB8AC3E}">
        <p14:creationId xmlns:p14="http://schemas.microsoft.com/office/powerpoint/2010/main" val="74637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77">
      <a:dk1>
        <a:sysClr val="windowText" lastClr="000000"/>
      </a:dk1>
      <a:lt1>
        <a:sysClr val="window" lastClr="FFFFFF"/>
      </a:lt1>
      <a:dk2>
        <a:srgbClr val="44546A"/>
      </a:dk2>
      <a:lt2>
        <a:srgbClr val="E7E6E6"/>
      </a:lt2>
      <a:accent1>
        <a:srgbClr val="00B050"/>
      </a:accent1>
      <a:accent2>
        <a:srgbClr val="D0CECE"/>
      </a:accent2>
      <a:accent3>
        <a:srgbClr val="AEABAB"/>
      </a:accent3>
      <a:accent4>
        <a:srgbClr val="00B050"/>
      </a:accent4>
      <a:accent5>
        <a:srgbClr val="AEABAB"/>
      </a:accent5>
      <a:accent6>
        <a:srgbClr val="757070"/>
      </a:accent6>
      <a:hlink>
        <a:srgbClr val="0563C1"/>
      </a:hlink>
      <a:folHlink>
        <a:srgbClr val="954F72"/>
      </a:folHlink>
    </a:clrScheme>
    <a:fontScheme name="IRANSansWeb">
      <a:majorFont>
        <a:latin typeface="IRANSansWeb"/>
        <a:ea typeface=""/>
        <a:cs typeface="IRANSansWeb"/>
      </a:majorFont>
      <a:minorFont>
        <a:latin typeface="IRANSansWeb"/>
        <a:ea typeface=""/>
        <a:cs typeface="IRANSansWeb"/>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b2004c010gl_MRT">
  <a:themeElements>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sample 1">
        <a:dk1>
          <a:srgbClr val="2B166E"/>
        </a:dk1>
        <a:lt1>
          <a:srgbClr val="FFFFFF"/>
        </a:lt1>
        <a:dk2>
          <a:srgbClr val="336699"/>
        </a:dk2>
        <a:lt2>
          <a:srgbClr val="DDDDDD"/>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clrMap bg1="lt1" tx1="dk1" bg2="lt2" tx2="dk2" accent1="accent1" accent2="accent2" accent3="accent3" accent4="accent4" accent5="accent5" accent6="accent6" hlink="hlink" folHlink="folHlink"/>
    </a:extraClrScheme>
    <a:extraClrScheme>
      <a:clrScheme name="sample 2">
        <a:dk1>
          <a:srgbClr val="666633"/>
        </a:dk1>
        <a:lt1>
          <a:srgbClr val="FFFFFF"/>
        </a:lt1>
        <a:dk2>
          <a:srgbClr val="000066"/>
        </a:dk2>
        <a:lt2>
          <a:srgbClr val="F7F4D5"/>
        </a:lt2>
        <a:accent1>
          <a:srgbClr val="C86C62"/>
        </a:accent1>
        <a:accent2>
          <a:srgbClr val="D3A5DF"/>
        </a:accent2>
        <a:accent3>
          <a:srgbClr val="FFFFFF"/>
        </a:accent3>
        <a:accent4>
          <a:srgbClr val="56562A"/>
        </a:accent4>
        <a:accent5>
          <a:srgbClr val="E0BAB7"/>
        </a:accent5>
        <a:accent6>
          <a:srgbClr val="BF95CA"/>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db2004c010gl_MRT">
  <a:themeElements>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sample 1">
        <a:dk1>
          <a:srgbClr val="2B166E"/>
        </a:dk1>
        <a:lt1>
          <a:srgbClr val="FFFFFF"/>
        </a:lt1>
        <a:dk2>
          <a:srgbClr val="336699"/>
        </a:dk2>
        <a:lt2>
          <a:srgbClr val="DDDDDD"/>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clrMap bg1="lt1" tx1="dk1" bg2="lt2" tx2="dk2" accent1="accent1" accent2="accent2" accent3="accent3" accent4="accent4" accent5="accent5" accent6="accent6" hlink="hlink" folHlink="folHlink"/>
    </a:extraClrScheme>
    <a:extraClrScheme>
      <a:clrScheme name="sample 2">
        <a:dk1>
          <a:srgbClr val="666633"/>
        </a:dk1>
        <a:lt1>
          <a:srgbClr val="FFFFFF"/>
        </a:lt1>
        <a:dk2>
          <a:srgbClr val="000066"/>
        </a:dk2>
        <a:lt2>
          <a:srgbClr val="F7F4D5"/>
        </a:lt2>
        <a:accent1>
          <a:srgbClr val="C86C62"/>
        </a:accent1>
        <a:accent2>
          <a:srgbClr val="D3A5DF"/>
        </a:accent2>
        <a:accent3>
          <a:srgbClr val="FFFFFF"/>
        </a:accent3>
        <a:accent4>
          <a:srgbClr val="56562A"/>
        </a:accent4>
        <a:accent5>
          <a:srgbClr val="E0BAB7"/>
        </a:accent5>
        <a:accent6>
          <a:srgbClr val="BF95CA"/>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db2004c010gl_MRT">
  <a:themeElements>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sample 1">
        <a:dk1>
          <a:srgbClr val="2B166E"/>
        </a:dk1>
        <a:lt1>
          <a:srgbClr val="FFFFFF"/>
        </a:lt1>
        <a:dk2>
          <a:srgbClr val="336699"/>
        </a:dk2>
        <a:lt2>
          <a:srgbClr val="DDDDDD"/>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clrMap bg1="lt1" tx1="dk1" bg2="lt2" tx2="dk2" accent1="accent1" accent2="accent2" accent3="accent3" accent4="accent4" accent5="accent5" accent6="accent6" hlink="hlink" folHlink="folHlink"/>
    </a:extraClrScheme>
    <a:extraClrScheme>
      <a:clrScheme name="sample 2">
        <a:dk1>
          <a:srgbClr val="666633"/>
        </a:dk1>
        <a:lt1>
          <a:srgbClr val="FFFFFF"/>
        </a:lt1>
        <a:dk2>
          <a:srgbClr val="000066"/>
        </a:dk2>
        <a:lt2>
          <a:srgbClr val="F7F4D5"/>
        </a:lt2>
        <a:accent1>
          <a:srgbClr val="C86C62"/>
        </a:accent1>
        <a:accent2>
          <a:srgbClr val="D3A5DF"/>
        </a:accent2>
        <a:accent3>
          <a:srgbClr val="FFFFFF"/>
        </a:accent3>
        <a:accent4>
          <a:srgbClr val="56562A"/>
        </a:accent4>
        <a:accent5>
          <a:srgbClr val="E0BAB7"/>
        </a:accent5>
        <a:accent6>
          <a:srgbClr val="BF95CA"/>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sample 3">
        <a:dk1>
          <a:srgbClr val="2B166E"/>
        </a:dk1>
        <a:lt1>
          <a:srgbClr val="FFFFFF"/>
        </a:lt1>
        <a:dk2>
          <a:srgbClr val="3F9D6C"/>
        </a:dk2>
        <a:lt2>
          <a:srgbClr val="DDDDDD"/>
        </a:lt2>
        <a:accent1>
          <a:srgbClr val="5BCD81"/>
        </a:accent1>
        <a:accent2>
          <a:srgbClr val="3399FF"/>
        </a:accent2>
        <a:accent3>
          <a:srgbClr val="FFFFFF"/>
        </a:accent3>
        <a:accent4>
          <a:srgbClr val="23115D"/>
        </a:accent4>
        <a:accent5>
          <a:srgbClr val="B5E3C1"/>
        </a:accent5>
        <a:accent6>
          <a:srgbClr val="2D8AE7"/>
        </a:accent6>
        <a:hlink>
          <a:srgbClr val="6666FF"/>
        </a:hlink>
        <a:folHlink>
          <a:srgbClr val="6C9BB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3114</TotalTime>
  <Words>1023</Words>
  <Application>Microsoft Office PowerPoint</Application>
  <PresentationFormat>Custom</PresentationFormat>
  <Paragraphs>151</Paragraphs>
  <Slides>29</Slides>
  <Notes>2</Notes>
  <HiddenSlides>0</HiddenSlides>
  <MMClips>0</MMClips>
  <ScaleCrop>false</ScaleCrop>
  <HeadingPairs>
    <vt:vector size="8" baseType="variant">
      <vt:variant>
        <vt:lpstr>Fonts Used</vt:lpstr>
      </vt:variant>
      <vt:variant>
        <vt:i4>20</vt:i4>
      </vt:variant>
      <vt:variant>
        <vt:lpstr>Theme</vt:lpstr>
      </vt:variant>
      <vt:variant>
        <vt:i4>7</vt:i4>
      </vt:variant>
      <vt:variant>
        <vt:lpstr>Embedded OLE Servers</vt:lpstr>
      </vt:variant>
      <vt:variant>
        <vt:i4>1</vt:i4>
      </vt:variant>
      <vt:variant>
        <vt:lpstr>Slide Titles</vt:lpstr>
      </vt:variant>
      <vt:variant>
        <vt:i4>29</vt:i4>
      </vt:variant>
    </vt:vector>
  </HeadingPairs>
  <TitlesOfParts>
    <vt:vector size="57" baseType="lpstr">
      <vt:lpstr>Arial</vt:lpstr>
      <vt:lpstr>B Compset</vt:lpstr>
      <vt:lpstr>B Lotus</vt:lpstr>
      <vt:lpstr>B Nazanin</vt:lpstr>
      <vt:lpstr>IranNastaliq</vt:lpstr>
      <vt:lpstr>Andalus</vt:lpstr>
      <vt:lpstr>Source Sans Pro</vt:lpstr>
      <vt:lpstr>B Zar</vt:lpstr>
      <vt:lpstr>Verdana</vt:lpstr>
      <vt:lpstr>Montserrat</vt:lpstr>
      <vt:lpstr>IRANSans</vt:lpstr>
      <vt:lpstr>AngsanaUPC</vt:lpstr>
      <vt:lpstr>Calibri</vt:lpstr>
      <vt:lpstr>Lato</vt:lpstr>
      <vt:lpstr>B Mitra</vt:lpstr>
      <vt:lpstr>B Titr</vt:lpstr>
      <vt:lpstr>Wingdings</vt:lpstr>
      <vt:lpstr>Times New Roman</vt:lpstr>
      <vt:lpstr>adonis-web</vt:lpstr>
      <vt:lpstr>Shonar Bangla</vt:lpstr>
      <vt:lpstr>Office Theme</vt:lpstr>
      <vt:lpstr>1_Office Theme</vt:lpstr>
      <vt:lpstr>cdb2004c010gl_MRT</vt:lpstr>
      <vt:lpstr>1_cdb2004c010gl_MRT</vt:lpstr>
      <vt:lpstr>2_Office Theme</vt:lpstr>
      <vt:lpstr>3_Office Theme</vt:lpstr>
      <vt:lpstr>2_cdb2004c010gl_MRT</vt:lpstr>
      <vt:lpstr>Image</vt:lpstr>
      <vt:lpstr>PowerPoint Presentation</vt:lpstr>
      <vt:lpstr>PowerPoint Presentation</vt:lpstr>
      <vt:lpstr>مقدّمه</vt:lpstr>
      <vt:lpstr>PowerPoint Presentation</vt:lpstr>
      <vt:lpstr>ویژگی‌های فردی و حرفه‌ای بهره برداران</vt:lpstr>
      <vt:lpstr>سابقه کار بهره برداران</vt:lpstr>
      <vt:lpstr> سطح تحصیلات بهره برداران</vt:lpstr>
      <vt:lpstr> سطح زیر کشت بهره برداران</vt:lpstr>
      <vt:lpstr>PowerPoint Presentation</vt:lpstr>
      <vt:lpstr>PowerPoint Presentation</vt:lpstr>
      <vt:lpstr>PowerPoint Presentation</vt:lpstr>
      <vt:lpstr>PowerPoint Presentation</vt:lpstr>
      <vt:lpstr>PowerPoint Presentation</vt:lpstr>
      <vt:lpstr>PowerPoint Presentation</vt:lpstr>
      <vt:lpstr>منابع طبیعی به خصوص منابع آب و خاک به عنوان بستر اصلی موجودات زنده به ویژه انسان از اهمیت بسیار بالایی برخوردارمی باشد</vt:lpstr>
      <vt:lpstr>نقش دانش بومی در حفاظت از منابع آب سیستان</vt:lpstr>
      <vt:lpstr>اولویت بندی راهکارها از دیدگاه  بهره برداران</vt:lpstr>
      <vt:lpstr>اولویت بندی راهکارها از دیدگاه  بهره برداران</vt:lpstr>
      <vt:lpstr> راهکارهای حفاظت از منابع آب با استفاده از دانش بومی بهره برداران</vt:lpstr>
      <vt:lpstr> راهکارهای حفاظت از منابع آب با استفاده از دانش بومی بهره برداران</vt:lpstr>
      <vt:lpstr> راهکارهای حفاظت از منابع آب با استفاده از دانش بومی بهره برداران</vt:lpstr>
      <vt:lpstr> راهکارهای حفاظت از منابع آب با استفاده از دانش بومی بهره برداران</vt:lpstr>
      <vt:lpstr> راهکارهای حفاظت از منابع آب با استفاده از دانش بومی بهره برداران</vt:lpstr>
      <vt:lpstr> راهکارهای حفاظت از منابع آب با استفاده از دانش بومی بهره برداران</vt:lpstr>
      <vt:lpstr> راهکارهای حفاظت از منابع آب با استفاده از دانش بومی بهره برداران</vt:lpstr>
      <vt:lpstr>به طور کلی اولویت بندی راهکارهای دانش بومی در حفاظت از منابع آب سیستان</vt:lpstr>
      <vt:lpstr>به طور کلی اولویت بندی راهکارهای دانش بومی در حفاظت از منابع آب سیستان</vt:lpstr>
      <vt:lpstr>به طور کلی اولویت بندی راهکارهای دانش بومی در حفاظت از منابع آب سیستان</vt:lpstr>
      <vt:lpstr>PowerPoint Presentation</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Ghasemi</cp:lastModifiedBy>
  <cp:revision>146</cp:revision>
  <dcterms:created xsi:type="dcterms:W3CDTF">2023-12-30T08:34:31Z</dcterms:created>
  <dcterms:modified xsi:type="dcterms:W3CDTF">2025-03-03T05:47:25Z</dcterms:modified>
</cp:coreProperties>
</file>